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22: Balaam, el asna y el ángel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22:22-41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tenía el ángel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espada desnuda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rollo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espada desnuda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el ángel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asna al ver al ángel por primera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detuvo a 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apartó hacia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Corrió hacia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Petor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apartó hacia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asna al ver al ángel por primera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Balaam para devolver el asna al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llamó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azotó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alimentó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bajó de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azotó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Balaam para devolver el asna al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colocó después el ángel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senda de viñas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montaña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una senda de viñas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colocó después el ángel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a ambos lados de la senda?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a ambos lados de la senda?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sucedió cuando Balaam emprendió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 se agradó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furor de Dios se encendió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 canceló la invitación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 salió a recibirlo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parte de Balaam apretó el asna contra la pared?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espalda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Balaam apretó el asna contra la pared?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colocó el ángel por tercera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angostura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una viña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una angostura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colocó el ángel por tercera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asna al no tener por dónde apartarse?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echó debajo de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Corrió hacia 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Saltó la pared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Mordió a Balaam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echó debajo de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asna al no tener por dónde apartarse?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golpeó Balaam al asna?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palo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cuerda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 palo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golpeó Balaam al asna?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Señor para que el asna hablara?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Abrió su boca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dio una visión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un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convirtió en persona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Abrió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Señor para que el asna hablara?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furor de Dios se encendió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sucedió cuando Balaam emprendió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veces dijo el asna que Balaam la había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dijo el asna que Balaam la había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Balaam que haría si tuviera una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Cortaría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Mataría al asna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Atacaría a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Defendería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Mataría al asna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Balaam que haría si tuviera una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el asna acerca de su conducta anterior?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alguna vez había actuado así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Balaam la había comprado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había visto a 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alguna vez había actuado así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el asna acerca de su conducta anterior?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Señor para que Balaam viera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Destapó sus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Abrió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un relámpago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Habló desde una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Destapó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Señor para que Balaam viera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Balaam al ver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Huyó de regreso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inclinó sobre su rostro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Sacó su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Llamó a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inclinó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Balaam al ver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se puso en el camino como adversario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príncipe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el ángel el camino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Perverso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Desconocido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Seguro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Perverso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el ángel el camino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habría sucedido si el asna no se hubiera apartado?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ángel habría matado a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 habría regresado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asna habría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criados habrían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ángel habría matado a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habría sucedido si el asna no se hubiera apartado?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confesó Balaam al ángel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vencido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obedecido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sido bendecido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confesó Balaam al ángel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hablar Balaam al llegar ante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quisieran los 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palabra que Dios le 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maldición preparada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palabras de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palabra que Dios le 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hablar Balaam al llegar ante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salió Balac a recibir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término de Arnón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Junto al término de Arnón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salió Balac a recibir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puso en el camino como adversario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Balaam acerca de lo que podía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Hablaría según su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Diría lo que Balac pagara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Hablaría lo que Dios pusiera en su boca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Guardaría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Hablaría lo que Dios pusiera en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Balaam acerca de lo que podía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lugar fueron Balaam y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Quiriat-huzot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Quiriat-huzot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lugar fueron Balaam y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mandó matar Balac para recibir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Camellos y asnos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Bueyes y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Caballos y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Palomas y corderos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Bueyes y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matar Balac para recibir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dónde llevó Balac a Balaam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altos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puertas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templo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altos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llevó Balac a Balaam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alcanzó a ver Balaam desde los altos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totalidad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extremidad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casa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río Eufrates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extremidad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alcanzó a ver Balaam desde los altos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criados acompañaban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22: Balaam, el asna y el ángel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22:22-41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criados acompañaban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vio primero al ángel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asna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 de los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asna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vio primero al ángel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22: Balaam, el asna y el ángel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