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21: La serpiente de bronce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21:27): «Por tanto, dicen los proverbistas: Venid a _____, edifíquese y repárese la ciudad de Seh…»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Hesbón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Gemali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Hesbón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21:27): «Por tanto, dicen los proverbistas: Venid a _____, edifíquese y repárese la ciudad de Seh…»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21:5, ¿qué nombre falta? «Y habló el pueblo contra Dios y contra _____: ¿Por qué nos hiciste venir de Egipto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Hogla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21:5, ¿qué nombre falta? «Y habló el pueblo contra Dios y contra _____: ¿Por qué nos hiciste venir de Egipto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21:14? «…libro de las batallas del SEÑOR: Lo que hizo en el mar _____, y a los arroyos de Arnón;»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Bermejo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21:14? «…libro de las batallas del SEÑOR: Lo que hizo en el mar _____, y a los arroyos de Arnón;»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(Números 21:22): «_____ por tu tierra; no nos apartaremos por los labrados, ni por las viñas; no beberemos…»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alzaron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(Números 21:22): «_____ por tu tierra; no nos apartaremos por los labrados, ni por las viñas; no beberemos…»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Números 21:31, ¿qué nombre falta? «Así habitó _____ en la tierra del amorreo.»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21:31, ¿qué nombre falta? «Así habitó _____ en la tierra del amorreo.»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21:1? «Y oyendo el cananeo, el rey de _____, el cual habitaba al mediodía, que venía Israel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21:3? «Y el SEÑOR escuchó la voz de _____, y entregó al cananeo, y los destruyó a ellos y a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21:3? «Y el SEÑOR escuchó la voz de _____, y entregó al cananeo, y los destruyó a ellos y a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21:7): «Entonces el pueblo vino a _____, y dijeron: Hemos pecado por haber hablado contra el SEÑ…»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Rafú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21:7): «Entonces el pueblo vino a _____, y dijeron: Hemos pecado por haber hablado contra el SEÑ…»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Números 21:12, ¿qué nombre falta? «Partidos de allí, asentaron en el arroyo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Zered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21:12, ¿qué nombre falta? «Partidos de allí, asentaron en el arroyo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21:16? «Y de allí vinieron a _____: éste es el pozo del cual el SEÑOR dijo a Moisés: Junta al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21:16? «Y de allí vinieron a _____: éste es el pozo del cual el SEÑOR dijo a Moisés: Junta al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21:20): «Y de _____ al valle que está en los campos de Moab, y a la cumbre de Pisga, que mira a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21:20): «Y de _____ al valle que está en los campos de Moab, y a la cumbre de Pisga, que mira a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21:1? «Y oyendo el cananeo, el rey de _____, el cual habitaba al mediodía, que venía Israel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21:24, ¿qué nombre falta? «E _____ le hirió a filo de espada, y tomó su tierra desde Arnón hasta Jaboc, hasta los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Dibón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Cozbi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21:24, ¿qué nombre falta? «E _____ le hirió a filo de espada, y tomó su tierra desde Arnón hasta Jaboc, hasta los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21:29? «¡Ay de ti, _____! Pereciste, pueblo de Quemos; puso sus hijos en huida, y sus hijas en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21:29? «¡Ay de ti, _____! Pereciste, pueblo de Quemos; puso sus hijos en huida, y sus hijas en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21:33): «Y volvieron, y subieron camino de _____, y salió contra ellos Og rey de Basán, él y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21:33): «Y volvieron, y subieron camino de _____, y salió contra ellos Og rey de Basán, él y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21:2, ¿qué nombre falta? «Entonces _____ hizo voto al SEÑOR, y dijo: Si en efecto entregares a este pueblo en mi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21:2, ¿qué nombre falta? «Entonces _____ hizo voto al SEÑOR, y dijo: Si en efecto entregares a este pueblo en mi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21:4? «Y partieron del monte de _____, camino del mar Bermejo, para rodear la tierra de Edom;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Maquir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21:4? «Y partieron del monte de _____, camino del mar Bermejo, para rodear la tierra de Edom;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21:18): «…príncipes del pueblo, y el legislador, con sus bordones. Del desierto vinieron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Cozbi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21:6): «…re el pueblo serpientes ardientes, que mordían al pueblo; y murió mucho pueblo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21:6): «…re el pueblo serpientes ardientes, que mordían al pueblo; y murió mucho pueblo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21:8, ¿qué nombre falta? «Y el SEÑOR dijo a _____: Hazte una serpiente ardiente, y ponla sobre la bandera; y será…»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21:8, ¿qué nombre falta? «Y el SEÑOR dijo a _____: Hazte una serpiente ardiente, y ponla sobre la bandera; y será…»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21:11? «Y partidos de _____, asentaron en Ije-abarim, en el desierto que está delante de Moab,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Nahaliel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21:11? «Y partidos de _____, asentaron en Ije-abarim, en el desierto que está delante de Moab,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21:13): «…partidos de allí, asentaron al otro lado de _____, que está en el desierto, y que sale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21:13): «…partidos de allí, asentaron al otro lado de _____, que está en el desierto, y que sale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21:15, ¿qué nombre falta? «y a la corriente de los arroyos que va a parar en Ar, y descansa en el término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Talmai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21:15, ¿qué nombre falta? «y a la corriente de los arroyos que va a parar en Ar, y descansa en el término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21:18): «…príncipes del pueblo, y el legislador, con sus bordones. Del desierto vinieron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21: La serpiente de bronce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21:35, ¿qué número o cantidad falta? «…él, y a sus hijos, y a todo su pueblo, sin que le quedara _____, y poseyeron su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21:35, ¿qué número o cantidad falta? «…él, y a sus hijos, y a todo su pueblo, sin que le quedara _____, y poseyeron su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21:9? «Y _____ hizo una serpiente de metal, y la puso sobre la bandera, y fue, que cuando algun…»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21:9? «Y _____ hizo una serpiente de metal, y la puso sobre la bandera, y fue, que cuando algun…»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21: La serpiente de bronce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