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Números 20: Agua de la roca y la muerte de Aarón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20:22): «Y partidos de _____ los hijos de Israel, toda aquella congregación, vinieron al monte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20:22): «Y partidos de _____ los hijos de Israel, toda aquella congregación, vinieron al monte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20:5, ¿qué nombre falta? «¿Y por qué nos has hecho venir de _____, a este mal lugar? No es lugar de sementera,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20:5, ¿qué nombre falta? «¿Y por qué nos has hecho venir de _____, a este mal lugar? No es lugar de sementera,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20:11? «Entonces alzó _____ su mano, e hirió la peña con su vara dos veces; y salieron muchas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Vapsi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20:11? «Entonces alzó _____ su mano, e hirió la peña con su vara dos veces; y salieron muchas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20:19): «Y los hijos de _____ dijeron: Por el camino seguido iremos; y si bebiéremos tus aguas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20:19): «Y los hijos de _____ dijeron: Por el camino seguido iremos; y si bebiéremos tus aguas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20:25, ¿qué nombre falta? «Toma a _____ y a Eleazar su hijo, y hazlos subir al monte de Hor;»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20:25, ¿qué nombre falta? «Toma a _____ y a Eleazar su hijo, y hazlos subir al monte de Hor;»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20:1? «Y llegaron los hijos de _____, toda la congregación, al desierto de Zin, en el mes prime…»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Ije-abarim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20:3? «Y riñó el pueblo con _____, y hablaron diciendo: ¡Mejor que nosotros hubiéramos muerto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Nahaliel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20:3? «Y riñó el pueblo con _____, y hablaron diciendo: ¡Mejor que nosotros hubiéramos muerto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20:6): «Y se fueron _____ y Aarón de delante de la congregación a la puerta del tabernáculo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Nahbi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20:6): «Y se fueron _____ y Aarón de delante de la congregación a la puerta del tabernáculo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20:10, ¿qué nombre falta? «Y juntaron _____ y Aarón a la congregación delante de la peña, y les dijo: Oíd ahora,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Gemali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20:10, ¿qué nombre falta? «Y juntaron _____ y Aarón a la congregación delante de la peña, y les dijo: Oíd ahora,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20:13? «Estas son las aguas de _____ (la rencilla ), por las cuales riñeron los hijos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20:13? «Estas son las aguas de _____ (la rencilla ), por las cuales riñeron los hijos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(Números 20:17): «Te _____ que pasemos por tu tierra; no pasaremos por labranza, ni por viña, ni beberemos…»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rogamos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rogamos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20:17): «Te _____ que pasemos por tu tierra; no pasaremos por labranza, ni por viña, ni beberemos…»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20:1? «Y llegaron los hijos de _____, toda la congregación, al desierto de Zin, en el mes prime…»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20:20, ¿qué nombre falta? «Y él respondió: No pasarás. Y salió _____ contra él con mucho pueblo, y mano fuerte.»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20:20, ¿qué nombre falta? «Y él respondió: No pasarás. Y salió _____ contra él con mucho pueblo, y mano fuerte.»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20:24? «…trará en la tierra que yo di a los hijos de _____, por cuanto fuisteis rebeldes a mi man…»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20:24? «…trará en la tierra que yo di a los hijos de _____, por cuanto fuisteis rebeldes a mi man…»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20:27): «Y _____ hizo como el SEÑOR le mandó; y subieron al monte de Hor a ojos de toda la congre…»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Rehob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20:27): «Y _____ hizo como el SEÑOR le mandó; y subieron al monte de Hor a ojos de toda la congre…»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20:2, ¿qué nombre falta? «Y no hubo agua para la congregación, se juntaron contra _____ y Aarón.»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20:2, ¿qué nombre falta? «Y no hubo agua para la congregación, se juntaron contra _____ y Aarón.»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Números 20:4? «Y ¿por qué _____ venir la congregación del SEÑOR a este desierto, para que muramos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séquito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hiciste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Números 20:4? «Y ¿por qué _____ venir la congregación del SEÑOR a este desierto, para que muramos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20:15): «cómo nuestros padres descendieron a _____, y estuvimos en Egipto largo tiempo, y los egi…»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(Números 20:7): «Y habló 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Hazerot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20:7): «Y habló 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20:9, ¿qué nombre falta? «Entonces _____ tomó la vara de delante del SEÑOR, como él le mandó.»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20:9, ¿qué nombre falta? «Entonces _____ tomó la vara de delante del SEÑOR, como él le mandó.»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20:12? «Y el SEÑOR dijo a _____ y a Aarón: Por cuanto no creísteis en mí, para santificarme en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20:12? «Y el SEÑOR dijo a _____ y a Aarón: Por cuanto no creísteis en mí, para santificarme en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Números 20: Agua de la roca y la muerte de Aarón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20:15): «cómo nuestros padres descendieron a _____, y estuvimos en Egipto largo tiempo, y los egi…»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20:29, ¿qué nombre falta? «Y viendo toda la congregación que _____ era muerto, le lloraron treinta días todas las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20:29, ¿qué nombre falta? «Y viendo toda la congregación que _____ era muerto, le lloraron treinta días todas las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20:8? «Toma la vara y reúne la congregación, tú y _____ tu hermano, y hablad a la peña en ojos…»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Ije-abarim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20:8? «Toma la vara y reúne la congregación, tú y _____ tu hermano, y hablad a la peña en ojos…»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20: Agua de la roca y la muerte de Aarón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