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17: La vara de Aarón florece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17:10): «Y el SEÑOR dijo a _____: Vuelve la vara de Aarón delante del testimonio, para que se gua…»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17:10): «Y el SEÑOR dijo a _____: Vuelve la vara de Aarón delante del testimonio, para que se gua…»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17:3, ¿qué nombre falta? «Y escribirás el nombre de _____ sobre la vara de Leví; porque cada cabeza de familia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Números 17:3, ¿qué nombre falta? «Y escribirás el nombre de _____ sobre la vara de Leví; porque cada cabeza de familia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17:5? «…ré cesar de sobre mí las quejas de los hijos de _____, con que murmuran contra vosotros.»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17:5? «…ré cesar de sobre mí las quejas de los hijos de _____, con que murmuran contra vosotros.»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17:9): «Entonces _____ sacó todas las varas de delante del SEÑOR a todos los hijos de Israel;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17:9): «Entonces _____ sacó todas las varas de delante del SEÑOR a todos los hijos de Israel;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Números 17:11, ¿qué nombre falta? «E hizo _____ como le mandó el SEÑOR, así hizo.»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Gemali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Números 17:11, ¿qué nombre falta? «E hizo _____ como le mandó el SEÑOR, así hizo.»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Números 17:1? «Y habló 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Kibrot-hataava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Pisga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17:2? «Habla a los hijos de _____, y toma de ellos una vara por cada casa de los padres, de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17:2? «Habla a los hijos de _____, y toma de ellos una vara por cada casa de los padres, de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17:6): «Y _____ habló a los hijos de Israel, y todos los príncipes de ellos le dieron varas; cad…»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17:6): «Y _____ habló a los hijos de Israel, y todos los príncipes de ellos le dieron varas; cad…»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17:8, ¿qué nombre falta? «Y aconteció que el día siguiente vino _____ al tabernáculo del testimonio; y he aquí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17:8, ¿qué nombre falta? «Y aconteció que el día siguiente vino _____ al tabernáculo del testimonio; y he aquí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Números 17:12? «Entonces los hijos de _____ hablaron a Moisés, diciendo: He aquí nosotros somos muertos…»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Cozbi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Rafú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17:12? «Entonces los hijos de _____ hablaron a Moisés, diciendo: He aquí nosotros somos muertos…»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(Números 17:7): «Y Moisés puso las varas delante del SEÑOR en el _____ del testimonio.»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irritaron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miraba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Concebí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(Números 17:7): «Y Moisés puso las varas delante del SEÑOR en el _____ del testimonio.»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17:1? «Y habló 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17:13, ¿qué palabra falta? «Cualquiera que se _____, el que viniere al tabernáculo del SEÑOR morirá: ¿acabaremos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partieron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escupido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acercare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acercare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17:13, ¿qué palabra falta? «Cualquiera que se _____, el que viniere al tabernáculo del SEÑOR morirá: ¿acabaremos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Números 17:4? «Y las pondrás en el _____ del testimonio delante del testimonio, donde yo testifico de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figuras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Números 17:4? «Y las pondrás en el _____ del testimonio delante del testimonio, donde yo testifico de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17:10): «Y el SEÑOR dijo a Moisés: Vuelve la vara de _____ delante del testimonio, para que se gu…»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17:10): «Y el SEÑOR dijo a Moisés: Vuelve la vara de _____ delante del testimonio, para que se gu…»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17:3, ¿qué nombre falta? «…ribirás el nombre de Aarón sobre la vara de _____; porque cada cabeza de familia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17:3, ¿qué nombre falta? «…ribirás el nombre de Aarón sobre la vara de _____; porque cada cabeza de familia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17: La vara de Aarón florece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(Números 17:7): «Y _____ puso las varas delante del SEÑOR en el tabernáculo del testimonio.»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(Números 17:7): «Y _____ puso las varas delante del SEÑOR en el tabernáculo del testimonio.»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Números 17:13, ¿qué palabra falta? «_____ que se acercare, el que viniere al tabernáculo del SEÑOR morirá: ¿acabaremos por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afligieron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Cualquiera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17:13, ¿qué palabra falta? «_____ que se acercare, el que viniere al tabernáculo del SEÑOR morirá: ¿acabaremos por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Números 17:4? «Y las _____ en el tabernáculo del testimonio delante del testimonio, donde yo testifico…»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profetizan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traspasaréis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Números 17:4? «Y las _____ en el tabernáculo del testimonio delante del testimonio, donde yo testifico…»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17: La vara de Aarón florece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