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Números 16: La rebelión de Coré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(Números 16:38): «…n con ellos delante del SEÑOR, son santificados; y serán por señal a los hijos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Jahaza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Urim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(Números 16:38): «…n con ellos delante del SEÑOR, son santificados; y serán por señal a los hijos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Números 16:7, ¿qué nombre falta? «…el varón a quien el SEÑOR escogiere, aquel será el santo; esto os baste, hijos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Samúa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Zimri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Números 16:7, ¿qué nombre falta? «…el varón a quien el SEÑOR escogiere, aquel será el santo; esto os baste, hijos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Números 16:19? «Ya _____ había hecho juntar contra ellos toda la congregación a la puerta del tabernácul…»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Maquir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Zin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Números 16:19? «Ya _____ había hecho juntar contra ellos toda la congregación a la puerta del tabernácul…»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(Números 16:32): «…y los tragó a ellos, y a sus casas; a todos los hombres de _____, y a toda su hacienda.»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Samúa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Finees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Pisga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(Números 16:32): «…y los tragó a ellos, y a sus casas; a todos los hombres de _____, y a toda su hacienda.»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Según Números 16:44, ¿qué nombre falta? «Y el SEÑOR habló a _____,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Nahal-escol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Números 16:44, ¿qué nombre falta? «Y el SEÑOR habló a _____,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Números 16:1? «Y _____, hijo de Izhar, hijo de Coat, hijo de Leví; y Datán y Abiram, hijos de Eliab;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Nahaliel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nombre completa Números 16:4? «Y cuando lo oyó _____, se postró sobre su rostro;»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Nahbi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Eliab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Números 16:4? «Y cuando lo oyó _____, se postró sobre su rostro;»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(Números 16:10): «…r a ti, y a todos tus hermanos los hijos de _____ contigo; para que procuréis también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(Números 16:10): «…r a ti, y a todos tus hermanos los hijos de _____ contigo; para que procuréis también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Números 16:16, ¿qué nombre falta? «Después dijo _____ a Coré: Tú y todo tu séquito, poneos mañana delante del SEÑOR; tú,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Zin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Zered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Samúa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Números 16:16, ¿qué nombre falta? «Después dijo _____ a Coré: Tú y todo tu séquito, poneos mañana delante del SEÑOR; tú,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Números 16:22? «Y ellos se _____ sobre sus rostros, y dijeron: Dios, Dios de los espíritus de toda carne…»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echaron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ciudades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tuvisteis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mueran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echaron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Números 16:22? «Y ellos se _____ sobre sus rostros, y dijeron: Dios, Dios de los espíritus de toda carne…»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(Números 16:29): «Si como _____ todos los hombres murieren éstos, o si fueren ellos visitados a la manera…»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infierno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mueren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reconcilió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estuvo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mueren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(Números 16:29): «Si como _____ todos los hombres murieren éstos, o si fueren ellos visitados a la manera…»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Números 16:1? «Y _____, hijo de Izhar, hijo de Coat, hijo de Leví; y Datán y Abiram, hijos de Eliab;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Números 16:35, ¿qué número o cantidad falta? «Y salió fuego del SEÑOR, y consumió los _____ cincuenta hombres que ofrecían el sahumeri…»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Números 16:35, ¿qué número o cantidad falta? «Y salió fuego del SEÑOR, y consumió los _____ cincuenta hombres que ofrecían el sahumeri…»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Números 16:41? «…iente, toda la congregación de los hijos de _____ se quejaron contra Moisés y Aarón, dic…»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Milca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Números 16:41? «…iente, toda la congregación de los hijos de _____ se quejaron contra Moisés y Aarón, dic…»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(Números 16:47): «Entonces tomó _____ su incensario , como Moisés dijo, y corrió en medio de la congregaci…»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Gemali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Maala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Nofa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(Números 16:47): «Entonces tomó _____ su incensario , como Moisés dijo, y corrió en medio de la congregaci…»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Números 16:3, ¿qué nombre falta? «y se juntaron contra _____ y Aarón, y les dijeron: Basta ya de vosotros, porque toda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Abiram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Jaboc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Horma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Números 16:3, ¿qué nombre falta? «y se juntaron contra _____ y Aarón, y les dijeron: Basta ya de vosotros, porque toda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nombre completa Números 16:6? «Haced esto: tomad incensarios, _____ y todo su séquito,»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Izhar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Números 16:6? «Haced esto: tomad incensarios, _____ y todo su séquito,»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(Números 16:25): «Y _____ se levantó, y fue a Datán y a Abiram; y los ancianos de Israel fueron en pos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Sodi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Manasés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(Números 16:9): «¿Os es poco que el Dios de _____ os haya apartado de la congregación de Israel, haciéndo…»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Matana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Baal-peor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Safat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(Números 16:9): «¿Os es poco que el Dios de _____ os haya apartado de la congregación de Israel, haciéndo…»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Números 16:12, ¿qué nombre falta? «Y envió _____ a llamar a Datán y Abiram, hijos de Eliab; mas ellos respondieron: No irem…»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Isacar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Arnón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Números 16:12, ¿qué nombre falta? «Y envió _____ a llamar a Datán y Abiram, hijos de Eliab; mas ellos respondieron: No irem…»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Números 16:15? «Entonces _____ se enojó en gran manera, y dijo al SEÑOR: No mires a su presente; ni aun…»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Matana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Edrei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Finees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Números 16:15? «Entonces _____ se enojó en gran manera, y dijo al SEÑOR: No mires a su presente; ni aun…»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(Números 16:18): «…s sahumerio, y se pusieron a la puerta del tabernáculo del testimonio con _____ y Aarón.»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Meriba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Edrei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(Números 16:18): «…s sahumerio, y se pusieron a la puerta del tabernáculo del testimonio con _____ y Aarón.»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Según Números 16:21, ¿qué palabra falta? «_____ de entre esta congregación, y los consumiré en un momento.»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Júntame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servicio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arroyos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Apartaos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Apartaos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Números 16:21, ¿qué palabra falta? «_____ de entre esta congregación, y los consumiré en un momento.»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(Números 16:25): «Y _____ se levantó, y fue a Datán y a Abiram; y los ancianos de Israel fueron en pos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Números 16: La rebelión de Coré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Números 16:50, ¿qué nombre falta? «Después se volvió _____ a Moisés a la puerta del tabernáculo del testimonio, cuando la 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Nahal-escol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Números 16:50, ¿qué nombre falta? «Después se volvió _____ a Moisés a la puerta del tabernáculo del testimonio, cuando la 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cantidad completa Números 16:13? «¿Es poco que nos hayas hecho venir de _____ tierra que destila leche y miel, para hacern…»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setecientos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cantidad completa Números 16:13? «¿Es poco que nos hayas hecho venir de _____ tierra que destila leche y miel, para hacern…»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16: La rebelión de Coré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