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14: Israel se niega a entrar en Canaán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(Números 14:34): «Conforme al número de los días, de los _____ días en que reconocisteis la tierra, llevar…»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cuarenta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(Números 14:34): «Conforme al número de los días, de los _____ días en que reconocisteis la tierra, llevar…»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Números 14:7, ¿qué nombre falta? «…aron a toda la congregación de los hijos de _____, diciendo: La tierra por donde pasamos…»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Ahimán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14:7, ¿qué nombre falta? «…aron a toda la congregación de los hijos de _____, diciendo: La tierra por donde pasamos…»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Números 14:17? «Ahora, pues, yo te ruego que sea _____ la fortaleza del Señor, como lo hablaste, diciend…»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apartarnos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edificada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magnificada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testimonio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magnificada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Números 14:17? «Ahora, pues, yo te ruego que sea _____ la fortaleza del Señor, como lo hablaste, diciend…»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(Números 14:29): «…tros contados según toda vuestra cuenta, de _____ años arriba, los cuales habéis murmura…»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(Números 14:29): «…tros contados según toda vuestra cuenta, de _____ años arriba, los cuales habéis murmura…»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Números 14:39, ¿qué nombre falta? «Y _____ dijo estas cosas a todos los hijos de Israel, y el pueblo se enlutó mucho.»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Medeba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Edrei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Números 14:39, ¿qué nombre falta? «Y _____ dijo estas cosas a todos los hijos de Israel, y el pueblo se enlutó mucho.»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Números 14:1? «Entonces toda la _____ alzaron grito, y dieron voces; y el pueblo lloró aquella noche.»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congregación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destruimos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mordía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avergonzaría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completa Números 14:4? «Y decían el uno al otro: Hagamos un capitán, y volvámonos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Números 14:4? «Y decían el uno al otro: Hagamos un capitán, y volvámonos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(Números 14:9): «Por tanto, no seáis _____ contra el SEÑOR, ni temáis al pueblo de esta tierra, porque nu…»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familia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rebeldes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habitada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rebeldes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(Números 14:9): «Por tanto, no seáis _____ contra el SEÑOR, ni temáis al pueblo de esta tierra, porque nu…»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Números 14:15, ¿qué palabra falta? «…morir a este pueblo como a un hombre; y los _____ que hubieren oído tu fama hablarán, di…»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traspasarás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escupido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apareció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14:15, ¿qué palabra falta? «…morir a este pueblo como a un hombre; y los _____ que hubieren oído tu fama hablarán, di…»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palabra completa Números 14:20? «Entonces el SEÑOR dijo: Yo lo he _____ conforme a tu dicho.»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perdonado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parecíamos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siguiente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viniere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perdonado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Números 14:20? «Entonces el SEÑOR dijo: Yo lo he _____ conforme a tu dicho.»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con el nombre correcto (Números 14:26): «Y el SEÑOR habló a _____ y a Aarón,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Gadiel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Zimri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(Números 14:26): «Y el SEÑOR habló a _____ y a Aarón,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congregación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Números 14:1? «Entonces toda la _____ alzaron grito, y dieron voces; y el pueblo lloró aquella noche.»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Números 14:31, ¿qué palabra falta? «Mas _____ chiquitos, de los cuales dijisteis que serían por presa, yo los introduciré,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mueran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ribera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vuestros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seguido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vuestros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14:31, ¿qué palabra falta? «Mas _____ chiquitos, de los cuales dijisteis que serían por presa, yo los introduciré,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Números 14:37? «aquellos _____ que habían hablado mal de la tierra, murieron de plaga delante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introduciré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columna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cebollas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varones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varones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Números 14:37? «aquellos _____ que habían hablado mal de la tierra, murieron de plaga delante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(Números 14:42): «No _____, porque el SEÑOR no está en medio de vosotros, no seáis heridos delante de vues…»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subáis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mostraron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mujeres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subáis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(Números 14:42): «No _____, porque el SEÑOR no está en medio de vosotros, no seáis heridos delante de vues…»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Números 14:2, ¿qué nombre falta? «Y se quejaron contra _____ y contra Aarón todos los hijos de Israel; y les dijo toda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Nahal-escol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Zered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Números 14:2, ¿qué nombre falta? «Y se quejaron contra _____ y contra Aarón todos los hijos de Israel; y les dijo toda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Números 14:5? «Entonces _____ y Aarón cayeron sobre sus rostros delante de toda la multitud de la congr…»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Vapsi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Palti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Números 14:5? «Entonces _____ y Aarón cayeron sobre sus rostros delante de toda la multitud de la congr…»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(Números 14:23): «no verán la tierra de la cual juré a sus _____; no, ninguno de los que me han irritado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irritado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padres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sueños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salimos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(Números 14:8): «Si el SEÑOR se _____ de nosotros, él nos meterá en esta tierra, y nos la entregará; tier…»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cantad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esparcía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estabas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agradare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agradare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(Números 14:8): «Si el SEÑOR se _____ de nosotros, él nos meterá en esta tierra, y nos la entregará; tier…»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Números 14:11, ¿qué nombre falta? «Y el SEÑOR dijo a _____: ¿Hasta cuándo me ha de irritar este pueblo? ¿Hasta cuándo no me…»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Tabera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Micael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14:11, ¿qué nombre falta? «Y el SEÑOR dijo a _____: ¿Hasta cuándo me ha de irritar este pueblo? ¿Hasta cuándo no me…»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Números 14:13? «Y _____ respondió al SEÑOR: Lo oirán luego los egipcios, porque de en medio de ellos sac…»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Números 14:13? «Y _____ respondió al SEÑOR: Lo oirán luego los egipcios, porque de en medio de ellos sac…»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(Números 14:16): «…EÑOR meter este pueblo en la tierra de la cual les había _____, los mató en el desierto.»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habitantes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iremos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vientre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(Números 14:16): «…EÑOR meter este pueblo en la tierra de la cual les había _____, los mató en el desierto.»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Números 14:19, ¿qué nombre falta? «…grandeza de tu misericordia, y como has perdonado a este pueblo desde _____ hasta aquí.»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Kibrot-hataava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Nahaliel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Zacur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14:19, ¿qué nombre falta? «…grandeza de tu misericordia, y como has perdonado a este pueblo desde _____ hasta aquí.»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(Números 14:23): «no verán la tierra de la cual juré a sus _____; no, ninguno de los que me han irritado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14: Israel se niega a entrar en Canaán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Números 14:45, ¿qué nombre falta? «…habitaban en aquel monte, y los hirieron y los derrotaron, persiguiéndolos hasta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Sehón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Horma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Horma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14:45, ¿qué nombre falta? «…habitaban en aquel monte, y los hirieron y los derrotaron, persiguiéndolos hasta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cantidad completa Números 14:12? «…de mortandad, y los destruiré, y de ti haré _____ nación más grande y más fuerte que ell…»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Números 14:12? «…de mortandad, y los destruiré, y de ti haré _____ nación más grande y más fuerte que ell…»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14: Israel se niega a entrar en Canaán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