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Números 13: Los doce espías exploran Canaán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Completa con la cantidad correcta (Números 13:25): «Y volvieron de reconocer la tierra al fin de _____ días.»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catorce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setecientos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13:25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cuarenta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con la cantidad correcta (Números 13:25): «Y volvieron de reconocer la tierra al fin de _____ días.»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13:25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Según Números 13:5, ¿qué nombre falta? «De la tribu de _____, Safat hijo de Horí.»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Palti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Simeón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Eliab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Simeón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Números 13:5, ¿qué nombre falta? «De la tribu de _____, Safat hijo de Horí.»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nombre completa Números 13:13? «De la tribu de _____, Setur hijo de Micael.»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Zabulón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Micael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Aser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Hamat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13:13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Aser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Números 13:13? «De la tribu de _____, Setur hijo de Micael.»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13:13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(Números 13:21): «…ron, y reconocieron la tierra desde el desierto de _____ hasta Rehob, entrando en Hamat.»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Zacur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Geuel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Zin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13:21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Zin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(Números 13:21): «…ron, y reconocieron la tierra desde el desierto de _____ hasta Rehob, entrando en Hamat.»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13:21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Números 13:29, ¿qué nombre falta? «…amorreo, habitan en el monte; y el cananeo habita junto al mar, y a la ribera del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Quemos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13:29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Jordán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Números 13:29, ¿qué nombre falta? «…amorreo, habitan en el monte; y el cananeo habita junto al mar, y a la ribera del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13:29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nombre completa Números 13:1? «Y el SEÑOR habló a _____,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Aser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Jahaza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Abarim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13:1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Números 13:3? «Y _____ los envío desde el desierto de Parán, conforme a la palabra del SEÑOR; y todos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Pelet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Zin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Gadi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13:3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Números 13:3? «Y _____ los envío desde el desierto de Parán, conforme a la palabra del SEÑOR; y todos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13:3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Completa con el nombre correcto (Números 13:7): «De la tribu de _____, Igal hijo de José.»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Horí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Obot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Isacar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Maquir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13:7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Isacar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con el nombre correcto (Números 13:7): «De la tribu de _____, Igal hijo de José.»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13:7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Según Números 13:11, ¿qué nombre falta? «De la tribu de _____, de la tribu de Manasés, Gadi hijo de Susi.»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Finees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Igal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José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13:11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José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Números 13:11, ¿qué nombre falta? «De la tribu de _____, de la tribu de Manasés, Gadi hijo de Susi.»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13:11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nombre completa Números 13:15? «De la tribu de _____, Geuel hijo de Maqui.»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Oseas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Eleazar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13:15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Gad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Números 13:15? «De la tribu de _____, Geuel hijo de Maqui.»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13:15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(Números 13:19): «qué tal la tierra _____, si es buena o mala; y qué tales son las ciudades habitadas, si…»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habitada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llamaron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visita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13:19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habitada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(Números 13:19): «qué tal la tierra _____, si es buena o mala; y qué tales son las ciudades habitadas, si…»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13:19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Números 13:1? «Y el SEÑOR habló a _____,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13:1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Números 13:23, ¿qué nombre falta? «Y llegaron hasta el arroyo de _____, y de allí cortaron un sarmiento con un racimo de uv…»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Baal-peor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Tirsa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Escol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Efraín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13:23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Escol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Números 13:23, ¿qué nombre falta? «Y llegaron hasta el arroyo de _____, y de allí cortaron un sarmiento con un racimo de uv…»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13:23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Números 13:27? «Y les _____, y dijeron: Nosotros llegamos a la tierra a la cual nos enviaste, la que cie…»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hablarán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murmurado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descendieron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contaron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13:27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contaron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Números 13:27? «Y les _____, y dijeron: Nosotros llegamos a la tierra a la cual nos enviaste, la que cie…»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13:27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(Números 13:31): «Mas los _____ que subieron con él, dijeron: No podremos subir contra aquel pueblo; porqu…»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varones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hablarán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echada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apartarnos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13:31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varones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(Números 13:31): «Mas los _____ que subieron con él, dijeron: No podremos subir contra aquel pueblo; porqu…»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13:31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Números 13:2, ¿qué nombre falta? «…nvía tú hombres que reconozcan la tierra de _____, la cual yo doy a los hijos de Israel…»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Jaboc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Nahal-escol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13:2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Canaán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Números 13:2, ¿qué nombre falta? «…nvía tú hombres que reconozcan la tierra de _____, la cual yo doy a los hijos de Israel…»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13:2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Números 13:4? «Los nombres de los cuales son éstos: De la tribu de _____, Samúa hijo de Zacur.»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Meriba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Nun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Rubén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13:4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Rubén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Números 13:4? «Los nombres de los cuales son éstos: De la tribu de _____, Samúa hijo de Zacur.»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13:4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(Números 13:17): «Los envió, pues, _____ a reconocer la tierra de Canaán, diciéndoles: Subid por aquí, por…»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Horí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Arnón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Abarim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13:17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Completa con el nombre correcto (Números 13:6): «De la tribu de _____, Caleb hijo de Jefone.»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Obot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Susi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13:6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con el nombre correcto (Números 13:6): «De la tribu de _____, Caleb hijo de Jefone.»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13:6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Según Números 13:8, ¿qué nombre falta? «De la tribu de _____, Oseas hijo de Nun.»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Palti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13:8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Números 13:8, ¿qué nombre falta? «De la tribu de _____, Oseas hijo de Nun.»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13:8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nombre completa Números 13:10? «De la tribu de _____, Gadiel hijo de Sodi.»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Nahal-escol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Zabulón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Sitim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Neftalí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13:10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Zabulón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Números 13:10? «De la tribu de _____, Gadiel hijo de Sodi.»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13:10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Números 13: Los doce espías exploran Canaán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(Números 13:17): «Los envió, pues, _____ a reconocer la tierra de Canaán, diciéndoles: Subid por aquí, por…»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13:17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Números 13:33, ¿qué nombre falta? «También vimos allí gigantes, hijos de _____, raza de los gigantes: y éramos nosotros,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Bermejo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Obot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Zered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13:33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Anac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Números 13:33, ¿qué nombre falta? «También vimos allí gigantes, hijos de _____, raza de los gigantes: y éramos nosotros,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13:33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nombre completa Números 13:9? «De la tribu de _____, Palti hijo de Rafú.»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Escol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Susi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Tabera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Números 13:9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Números 13:9? «De la tribu de _____, Palti hijo de Rafú.»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Números 13:9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Números 13: Los doce espías exploran Canaán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