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12: María y Aarón hablan contra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(Números 12:12): «No sea ella ahora como el que sale _____ del vientre de su madre, consumida la mitad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escogiere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incendio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bandera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(Números 12:12): «No sea ella ahora como el que sale _____ del vientre de su madre, consumida la mitad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12:3, ¿qué nombre falta? «Y aquel varón _____ era muy manso, más que todos los hombres que había sobre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12:3, ¿qué nombre falta? «Y aquel varón _____ era muy manso, más que todos los hombres que había sobre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Números 12:7? «No así a mi siervo _____, que es fiel en toda mi casa.»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Hogla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12:7? «No así a mi siervo _____, que es fiel en toda mi casa.»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12:10): «…be se apartó del tabernáculo; y he aquí que _____ era leprosa como la nieve; y miró Aaró…»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12:10): «…be se apartó del tabernáculo; y he aquí que _____ era leprosa como la nieve; y miró Aaró…»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12:14, ¿qué nombre falta? «Respondió el SEÑOR a _____: Pues si su padre hubiera escupido en su cara, ¿no se avergon…»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12:14, ¿qué nombre falta? «Respondió el SEÑOR a _____: Pues si su padre hubiera escupido en su cara, ¿no se avergon…»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Números 12:1? «Y hablaron _____ y Aarón contra Moisés a causa de la mujer etíope que había tomado;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Dibón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Ahimán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Números 12:2? «Y dijeron: ¿Solamente por _____ ha hablado el SEÑOR? ¿No ha hablado también por nosotros…»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Edrei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Maala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Números 12:2? «Y dijeron: ¿Solamente por _____ ha hablado el SEÑOR? ¿No ha hablado también por nosotros…»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12:4): «Y luego dijo el SEÑOR a _____, a Aarón, y a María: Salid vosotros tres al tabernáculo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Kibrot-hataava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12:4): «Y luego dijo el SEÑOR a _____, a Aarón, y a María: Salid vosotros tres al tabernáculo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12:6, ¿qué palabra falta? «Y él les dijo: Oíd ahora mis _____: si tuviereis profeta del SEÑOR, le apareceré en visi…»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sahumerio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rodear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12:6, ¿qué palabra falta? «Y él les dijo: Oíd ahora mis _____: si tuviereis profeta del SEÑOR, le apareceré en visi…»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Números 12:8? «…iguras o semejanza; ¿por qué, pues, no tuvisteis temor de hablar contra mi siervo _____?»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Baal-peor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Maqui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Números 12:8? «…iguras o semejanza; ¿por qué, pues, no tuvisteis temor de hablar contra mi siervo _____?»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12:11): «Y dijo _____ a Moisés: Te ruego, señor mío, no pongas ahora sobre nosotros pecado; porqu…»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Nahaliel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12:11): «Y dijo _____ a Moisés: Te ruego, señor mío, no pongas ahora sobre nosotros pecado; porqu…»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Números 12:1? «Y hablaron _____ y Aarón contra Moisés a causa de la mujer etíope que había tomado;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12:13, ¿qué nombre falta? «Entonces _____ clamó al SEÑOR, diciendo: Te ruego, oh Dios, que la sanes ahora.»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Nahbi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Talmai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Hazerot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12:13, ¿qué nombre falta? «Entonces _____ clamó al SEÑOR, diciendo: Te ruego, oh Dios, que la sanes ahora.»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Números 12:15? «Así _____ fue echada del campamento siete días; y el pueblo no pasó adelante hasta que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Hazerot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Números 12:15? «Así _____ fue echada del campamento siete días; y el pueblo no pasó adelante hasta que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12:1): «Y hablaron María y _____ contra Moisés a causa de la mujer etíope que había tomado;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12:1): «Y hablaron María y _____ contra Moisés a causa de la mujer etíope que había tomado;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12:16, ¿qué nombre falta? «Y después movió el pueblo de Hazerot, y asentaron el campamento en el desierto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12:16, ¿qué nombre falta? «Y después movió el pueblo de Hazerot, y asentaron el campamento en el desierto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12: María y Aarón hablan contra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(Números 12:9): «Entonces el furor del SEÑOR se _____ en ellos; y se fue.»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generaciones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proverbistas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encendió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(Números 12:9): «Entonces el furor del SEÑOR se _____ en ellos; y se fue.»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12:16, ¿qué nombre falta? «Y después movió el pueblo de _____, y asentaron el campamento en el desierto de Parán.»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Tabera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Hazerot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Hazerot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12:16, ¿qué nombre falta? «Y después movió el pueblo de _____, y asentaron el campamento en el desierto de Parán.»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Números 12:5? «…ube, y se puso a la puerta del tabernáculo, y llamó a _____ y a María; y salieron ambos.»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Números 12:5? «…ube, y se puso a la puerta del tabernáculo, y llamó a _____ y a María; y salieron ambos.»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12: María y Aarón hablan contra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