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11: Codornices y setenta ancianos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(Números 11:27): «Y corrió un joven, y dio aviso a _____, y dijo: Eldad y Medad profetizan en el campament…»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Finees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11:27): «Y corrió un joven, y dio aviso a _____, y dijo: Eldad y Medad profetizan en el campament…»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Números 11:5, ¿qué nombre falta? «Nos acordamos del pescado que comíamos en _____ de balde, de los pepinos, y de los melon…»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Nun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Medeba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11:5, ¿qué nombre falta? «Nos acordamos del pescado que comíamos en _____ de balde, de los pepinos, y de los melon…»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 completa Números 11:14? «No puedo yo solo _____ a todo este pueblo, que me es demasiado pesado.»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pasamos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apedrearlos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soportar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soportar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Números 11:14? «No puedo yo solo _____ a todo este pueblo, que me es demasiado pesado.»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(Números 11:22): «¿Se _____ para ellos ovejas y bueyes que les basten? ¿o se juntarán para ellos todos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Hagamos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derrotaron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apartar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degollarán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degollarán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(Números 11:22): «¿Se _____ para ellos ovejas y bueyes que les basten? ¿o se juntarán para ellos todos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Números 11:31, ¿qué número o cantidad falta? «…amino al otro, en derredor del campamento, y casi _____ codos sobre la faz de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11:31, ¿qué número o cantidad falta? «…amino al otro, en derredor del campamento, y casi _____ codos sobre la faz de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Números 11:1? «Y _____ que el pueblo se quejó a oídos del SEÑOR; y lo oyó el SEÑOR, y se enardeció su 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aconteció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enlutó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hermana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completa Números 11:3? «Y llamó a aquel lugar _____; porque el fuego del SEÑOR se encendió en ellos.»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Tabera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Medeba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Tabera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Números 11:3? «Y llamó a aquel lugar _____; porque el fuego del SEÑOR se encendió en ellos.»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correctamente (Números 11:7): «Y era el maná como _____ de culantro, y su color como color de bedelio.»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pusieron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tragare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semilla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ofrecer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semilla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(Números 11:7): «Y era el maná como _____ de culantro, y su color como color de bedelio.»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Números 11:12, ¿qué palabra falta? «¿_____ yo a todo este pueblo? ¿Lo engendré yo, para que me digas: Llévalo en tu seno, 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resplandor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huyeron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sucederá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Concebí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Concebí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11:12, ¿qué palabra falta? «¿_____ yo a todo este pueblo? ¿Lo engendré yo, para que me digas: Llévalo en tu seno, 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Números 11:16? «Entonces el SEÑOR dijo a _____: Júntame setenta varones de los ancianos de Israel, que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Nahal-escol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Abiram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Palti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Números 11:16? «Entonces el SEÑOR dijo a _____: Júntame setenta varones de los ancianos de Israel, que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(Números 11:20): «…medio de vosotros, y llorasteis delante de él, diciendo: ¿Para qué salimos acá de _____?»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Neftalí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Oseas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11:20): «…medio de vosotros, y llorasteis delante de él, diciendo: ¿Para qué salimos acá de _____?»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aconteció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Números 11:1? «Y _____ que el pueblo se quejó a oídos del SEÑOR; y lo oyó el SEÑOR, y se enardeció su 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Números 11:24, ¿qué nombre falta? «Y salió _____, y dijo al pueblo las palabras del SEÑOR; y juntó a los setenta varones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Vapsi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11:24, ¿qué nombre falta? «Y salió _____, y dijo al pueblo las palabras del SEÑOR; y juntó a los setenta varones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Números 11:29? «Y _____ le respondió: ¿Tienes tú celos por mí? Mas quién diese que todo el pueblo del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Números 11:29? «Y _____ le respondió: ¿Tienes tú celos por mí? Mas quién diese que todo el pueblo del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la cantidad correcta (Números 11:33): «…l SEÑOR se encendió en el pueblo, e hirió el SEÑOR al pueblo con _____ plaga muy grande.»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(Números 11:33): «…l SEÑOR se encendió en el pueblo, e hirió el SEÑOR al pueblo con _____ plaga muy grande.»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Números 11:2, ¿qué nombre falta? «Entonces el pueblo dio voces a _____, y Moisés oró al SEÑOR, y se calmó el fuego.»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Gadi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Números 11:2, ¿qué nombre falta? «Entonces el pueblo dio voces a _____, y Moisés oró al SEÑOR, y se calmó el fuego.»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Números 11:4? «…o, y volvieron, y aun lloraron los hijos de _____, y dijeron: ¡Quién nos diera a comer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Zoán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Números 11:4? «…o, y volvieron, y aun lloraron los hijos de _____, y dijeron: ¡Quién nos diera a comer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(Números 11:18): «…era a comer carne! ¡Cierto mejor nos iba en _____! El SEÑOR, pues, os dará carne, y come…»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Zelofehad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Finees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correctamente (Números 11:6): «y ahora _____ alma se seca; que nada sino maná ven nuestros ojos.»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tráelos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tendieron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hazlos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nuestra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nuestra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(Números 11:6): «y ahora _____ alma se seca; que nada sino maná ven nuestros ojos.»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Números 11:8, ¿qué palabra falta? «El pueblo se _____, y lo recogía, y lo molía en molinos, o lo majaba en morteros, y lo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esparcía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esperen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arrancar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subieron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esparcía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11:8, ¿qué palabra falta? «El pueblo se _____, y lo recogía, y lo molía en molinos, o lo majaba en morteros, y lo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Números 11:11? «Y dijo _____ al SEÑOR: ¿Por qué has hecho mal a tu siervo? ¿y por qué no he hallado grac…»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Maquir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Números 11:11? «Y dijo _____ al SEÑOR: ¿Por qué has hecho mal a tu siervo? ¿y por qué no he hallado grac…»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(Números 11:13): «…o carne para dar a todo este pueblo? Porque _____ a mí, diciendo: Danos carne que comamo…»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consumida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cavaron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lloran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reconocerla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lloran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(Números 11:13): «…o carne para dar a todo este pueblo? Porque _____ a mí, diciendo: Danos carne que comamo…»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Números 11:15, ¿qué palabra falta? «Y si así lo haces tú _____, yo te ruego que me mates de repente, si he hallado gracia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allegará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desacreditando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conmigo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conmigo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11:15, ¿qué palabra falta? «Y si así lo haces tú _____, yo te ruego que me mates de repente, si he hallado gracia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11:18): «…era a comer carne! ¡Cierto mejor nos iba en _____! El SEÑOR, pues, os dará carne, y come…»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11: Codornices y setenta ancianos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Números 11:35, ¿qué nombre falta? «De _____ movió el pueblo a Hazerot, y pararon en Hazerot.»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Nofa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Kibrot-hataava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Baal-peor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Kibrot-hataava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Números 11:35, ¿qué nombre falta? «De _____ movió el pueblo a Hazerot, y pararon en Hazerot.»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Números 11:9? «Y cuando _____ el rocío sobre el campamento de noche, el maná descendía sobre él.»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lloran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pepinos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herederá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descendía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descendía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Números 11:9? «Y cuando _____ el rocío sobre el campamento de noche, el maná descendía sobre él.»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11: Codornices y setenta ancianos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