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Nehemías 9: Confesión y memoria de la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invitaron los levitas a hacer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Levantarse y bendecir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invitaron los levitas a hacer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proclamaron como el único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Dios creador de cielos, tierra y 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proclamaron como el único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escogió Dios y sacó de Ur de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Eliasib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Abram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escogió Dios y sacó de Ur de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nuevo nombre dio Dios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nuevo nombre dio Dios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halló Dios el corazón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halló Dios el corazón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día del mes se reunió Israel para ayunar?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escuchó Dios el clamor de los antepasados?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escuchó Dios el clamor de los antepasados?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hizo Dios señales y maravillas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Contra Faraón y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hizo Dios señales y maravillas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cruzó Israel el mar dividido?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cruzó Israel el mar dividido?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guio Dios al pueblo de día y de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una columna de nube y una columna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guio Dios al pueblo de día y de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monte dio Dios leyes y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mar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dio Dios leyes y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día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mes se reunió Israel para ayunar?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día santo dio Dios a conocer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día santo dio Dios a conocer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dio Dios para el hambre y la sed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 del cielo y agua de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Dios para el hambre y la sed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los antepasados a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Actuaron con soberbia y endurecieron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antepasados a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describieron a Dios después de la rebelión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Perdonador, clemente y misericordioso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a Dios después de la rebelión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ídolo fabricó el pueblo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becerro de metal fundido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ídolo fabricó el pueblo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usó el pueblo como señal de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Cilicio y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dio Dios para enseñar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buen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Dios para enseñar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cuántos años sostuvo Dios a Israel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cuántos años sostuvo Dios a Israel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la ropa y los pies durante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ropa no se gastó y los pies no se hincharon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ropa y los pies durante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reyes fueron mencionados entre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reyes fueron mencionados entre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multiplicó Dios a los descendientes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las estrellas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multiplicó Dios a los descendientes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Cilicio y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usó el pueblo como señal de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Dios cuando el pueblo clamaba durante la opresión?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daba libertadores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Dios cuando el pueblo clamaba durante la opresión?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decidió hacer el pueblo debido a toda su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Establecer por escrito un pacto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hacer el pueblo debido a toda su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Nehemías 9: Confesión y memoria de la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confesaron los israelitas puestos en pie?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pecados y las iniquidades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confesaron los israelitas puestos en pie?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además de confesar durante la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Leyeron la ley y adoraron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además de confesar durante la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9: Confesión y memoria de la fidelidad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