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8: Esdras lee la ley al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escucharon la lectura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Hombres, mujeres y todos los que podían entender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 entendido las palabras enseñadas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escuchaba las palabras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los días de Josué hijo de Nun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Hombres, mujeres y todos los que podían entender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escucharon la lectura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cuándo hasta cuándo leyó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Cada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amanecer hasta el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 y dos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el amanecer hasta el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cuándo hasta cuándo leyó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¿Sobre qué estaba Esdras mientras leía?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Ramas de distintos árboles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una plataforma de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una plataforma de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qué estaba Esdras mientras leía?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 pueblo cuando Esdras abrió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Amén, amén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gozo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Porciones de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puso de pie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puso de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pueblo cuando Esdras abrió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respondió el pueblo cuando Esdras bendijo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Amén, amén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puso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gozo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Porciones de comida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Amén, amén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el pueblo cuando Esdras bendijo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 reunió todo el pueblo como una sola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plaza frente a la puerta de las Aguas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terrazas, patios y plazas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las cámaras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Susa, capital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adoró el pueblo después de alzar las 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Claramente y dando su sentido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inclinó rostro en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primer día del mes séptimo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fiesta de las Cabañas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inclinó rostro en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adoró el pueblo después de alzar las 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hacían los levitas durante la lectura?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Esdras el escriba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copero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Ayudaban al pueblo a entender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Zabdiel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Ayudaban al pueblo a entender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los levitas durante la lectura?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leían y explicaban el libro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primer día del mes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inclinó rostro en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fiesta de las Cabañas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Claramente y dando su sentido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Claramente y dando su sentido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leían y explicaban el libro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lloraba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escuchaba las palabras de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los días de Josué hijo de Nun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 entendido las palabras enseñadas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Hombres, mujeres y todos los que podían entender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escuchaba las palabras de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lloraba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dijeron los dirigentes que no debía hacer el pueblo en aquel día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Porciones de comida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Entristecerse y llorar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fiesta de las Cabañas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inclinó rostro en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Entristecerse y llorar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dijeron los dirigentes que no debía hacer el pueblo en aquel día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plaza frente a la puerta de las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reunió todo el pueblo como una sola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enviar a quienes no tenían nada preparado?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Entristecerse y llorar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gozo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Porciones de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puso de pie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Porciones de comida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enviar a quienes no tenían nada preparado?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Nehemías que era la fortaleza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Porciones de comida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puso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Entristecerse y llorar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gozo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gozo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Nehemías que era la fortaleza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celebró el pueblo con gran alegría?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 entendido las palabras enseñadas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Hombres, mujeres y todos los que podían entender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escuchaba las palabras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los días de Josué hijo de Nun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había entendido las palabras enseñadas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celebró el pueblo con gran alegría?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celebración encontraron ordenada en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Entristecerse y llorar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fiesta de las Cabañas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inclinó rostro en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primer día del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fiesta de las Cabañas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celebración encontraron ordenada en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traer el pueblo del monte para construir cabañas?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una plataforma de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Ramas de distintos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Ramas de distintos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traer el pueblo del monte para construir cabañas?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pidió el pueblo que trajera el libro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Ayudaban al pueblo a entender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Esdras el escriba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Joel hijo de Zicri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 hijo de Senúa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lugares construyó el pueblo sus cabañas?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plaza frente a la puerta de las Aguas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Susa, capital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las cámaras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terrazas, patios y plazas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terrazas, patios y plazas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lugares construyó el pueblo sus cabañas?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los días de quién no se celebraba la fiesta de esa manera?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los días de Josué hijo de 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escuchaba las palabras de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primer día del mes séptimo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Claramente y dando su sentido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los días de Josué hijo de Nun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los días de quién no se celebraba la fiesta de esa manera?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frecuencia leyó Esdras la ley durante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amanecer hasta el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Cada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Desde el amanecer hasta la salida de las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frecuencia leyó Esdras la ley durante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8: Esdras lee la ley al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Esdras el escriba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pidió el pueblo que trajera el libro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libro llevó Esdras ante la congregación?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una plataforma de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Ramas de distintos árboles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libro de la ley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libro llevó Esdras ante la congregación?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día fue presentada la ley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Claramente y dando su sentido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inclinó rostro en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fiesta de las Cabañas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primer día del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primer día del mes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fue presentada la ley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8: Esdras lee la ley al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