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Nehemías 7: El registro de los que regresaron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¿Dónde colocó Nehemías a los guardias?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sus puestos y frente a sus casas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registrarlos por genealogías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 casa paterna y su linaje israelita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Grande y espaciosa, pero con poca gente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sus puestos y frente a sus casas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colocó Nehemías a los guardias?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era la ciudad en comparación con su población?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Muchas casas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Grande y espaciosa, pero con poca gente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 casa paterna y su linaje israelita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sus puestos y frente a sus casas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7:4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Grande y espaciosa, pero con poca gente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era la ciudad en comparación con su población?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7:4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faltaba reconstruir dentro de la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Grande y espaciosa, pero con poca gente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Nabucodonosor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Muchas casas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Zorobabel y Jesúa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7:4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Muchas casas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faltaba reconstruir dentro de la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7:4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¿Para qué reunió Nehemías a los nobles, oficiales y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sus puestos y frente a sus casas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Fueron excluidos del sacerdocio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 casa paterna y su linaje israelita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registrarlos por genealogías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7:5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Para registrarlos por genealogías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¿Para qué reunió Nehemías a los nobles, oficiales y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7:5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documento encontró Nehemías?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libro de la genealogía de los primeros repatriados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Sobre una plataforma de madera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libro de la ley de 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animal en que cabalgaba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7:5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A. El libro de la genealogía de los primeros repatriados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documento encontró Nehemías?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7:5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grupos fueron nombrados después de colocar las puertas?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Porteros, cantores y levitas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Fueron excluidos del sacerdocio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registrarlos por genealogías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sus puestos y frente a sus casas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rey había llevado cautivos a Babilonia?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Muchas casas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Nabucodonosor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Zorobabel y Jesúa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Porteros, cantores y levitas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Nabucodonosor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rey había llevado cautivos a Babilonia?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¿Con quién regresaron los primeros repatriados?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Porteros, cantores y levitas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Nabucodonosor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Zorobabel y Jesúa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Muchas casas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7:7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Con Zorobabel y Jesúa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¿Con quién regresaron los primeros repatriados?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7:7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descendientes de Paros fueron registrados?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Tres mil novecientos treinta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Ciento cuarenta y ocho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Ciento treinta y ocho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Dos mil ciento setenta y 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7:8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Dos mil ciento setenta y 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descendientes de Paros fueron registrados?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7:8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descendientes de Senaa fueron registrados?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Tres mil novecientos treinta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Dos mil ciento setenta y 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Ciento cuarenta y ocho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Ciento treinta y ocho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7:38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Tres mil novecientos treinta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descendientes de Senaa fueron registrados?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7:38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levitas descendientes de Jesúa y Cadmiel fueron registrados?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Ciento treinta y ocho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Setenta y cuatro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Ciento cuarenta y ocho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Dos mil ciento setenta y 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7:43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Setenta y cuatro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levitas descendientes de Jesúa y Cadmiel fueron registrados?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7:43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Porteros, cantores y levitas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grupos fueron nombrados después de colocar las puertas?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cantores descendientes de Asaf fueron registrados?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Ciento treinta y ocho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Tres mil novecientos treinta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Ciento cuarenta y ocho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Dos mil ciento setenta y 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7:44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Ciento cuarenta y ocho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cantores descendientes de Asaf fueron registrados?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7:44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porteros fueron registrados?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Ciento cuarenta y ocho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Setenta y cuatro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Dos mil ciento setenta y 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Ciento treinta y ocho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7:45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Ciento treinta y ocho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porteros fueron registrados?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7:45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no pudieron demostrar algunas familias?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 casa paterna y su linaje israelita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Grande y espaciosa, pero con poca gente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sus puestos y frente a sus casas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registrarlos por genealogías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7:61-62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Su casa paterna y su linaje israelita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 pudieron demostrar algunas familias?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7:61-62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ocurrió con sacerdotes cuyo registro genealógico no apareció?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registrarlos por genealogías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Fueron excluidos del sacerdocio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Porteros, cantores y levitas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sus puestos y frente a sus casas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7:63-64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Fueron excluidos del sacerdocio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ocurrió con sacerdotes cuyo registro genealógico no apareció?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7:63-64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¿Cuántas personas componían la congregación?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Dos mil ciento setenta y 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Tres mil novecientos treinta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Cuarenta y dos mil trescientas sesenta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Ciento cuarenta y ocho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7:66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Cuarenta y dos mil trescientas sesenta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¿Cuántas personas componían la congregación?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7:66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quiénes puso Nehemías a cargo de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hijos de Senaa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Hanani y Hananías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Sanbalat y Tobías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hombres de Jericó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7:2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¿En qué mes ya estaba Israel establecido en sus ciudades?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Cuando el sol ya calentara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Setenta y cuatro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Ciento treinta y ocho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el mes séptimo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7:73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el mes séptimo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mes ya estaba Israel establecido en sus ciudades?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7:73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Nehemías 7: El registro de los que regresaron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Hanani y Hananías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quiénes puso Nehemías a cargo de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7:2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qué era confiable Hananías?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Grande y espaciosa, pero con poca gente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 casa paterna y su linaje israelita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era fiel y temía a Dios más que muchos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sus puestos y frente a sus casas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7:2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Porque era fiel y temía a Dios más que muchos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era confiable Hananías?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7:2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¿Cuándo debían abrirse las puertas de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el mes séptimo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Dos mil ciento setenta y 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Tres mil novecientos treinta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Cuando el sol ya calentara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Cuando el sol ya calentara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¿Cuándo debían abrirse las puertas de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Nehemías 7: El registro de los que regresaron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