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6: El muro queda terminado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veces repitieron primero la misma invitación?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 y 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o dos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repitieron primero la misma invitación?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llevó el siervo de Sanbalat en la quinta ocasión?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carta abierta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carta abierta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llevó el siervo de Sanbalat en la quinta ocasión?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acusaba la carta a Nehemías y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fortaleciera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puertas en sus entradas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planear una rebelión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acusaba la carta a Nehemías y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supuesto cargo decía la carta que Nehemías quería asumir?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Tobías y Sanbalat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Hacerle daño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rey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 rey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supuesto cargo decía la carta que Nehemías quería asumir?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contestó Nehemías a las acusaciones?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huiría ni entraría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Dijo que eran inventadas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contestó Nehemías a las acusaciones?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faltaba colocar cuando el muro ya no tenía brechas?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puertas en sus entradas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fortaleciera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Enviándole cartas amenazantes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buscaban los enemigos con sus amenazas?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hacer pecar a Nehemías y desacreditarlo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Debilitar las manos de los trabajadores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huiría ni entraría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Debilitar las manos de los trabajadores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buscaban los enemigos con sus amenazas?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Nehemías a Dios frente al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puertas en sus entradas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fortaleciera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fortaleciera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Nehemías a Dios frente al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aconsejó a Nehemías esconderse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Noadías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Sanbalat y Gesem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Abram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aconsejó a Nehemías esconderse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respondió Nehemías a la propuesta de esconderse?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huiría ni entraría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veinticinco del mes de Elul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huiría ni entraría al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Nehemías a la propuesta de esconderse?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habían contratado a Semaías?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rey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Tobías y Sanbalat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Hacerle daño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Tobías y Sanbalat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habían contratado a Semaías?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puertas en sus entradas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faltaba colocar cuando el muro ya no tenía brechas?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había sido sobornado Semaías?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Debilitar las manos de los trabajadores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la obra había sido hecha con la ayuda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hacer pecar a Nehemías y desacreditarlo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hacer pecar a Nehemías y desacreditarlo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había sido sobornado Semaías?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profetisa menciona Nehemías entre quienes trataban de atemorizarlo?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Sanbalat y Gesem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Abram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Noadías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Noadías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profetisa menciona Nehemías entre quienes trataban de atemorizarlo?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fecha quedó terminado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veinticinco del mes de Elul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huiría ni entraría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Debilitar las manos de los trabajadores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día veinticinco del mes de Elul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fecha quedó terminado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tardó la reconstrucción del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 y 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Cincuenta y dos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tardó la reconstrucción del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reconocieron las naciones al ver el muro terminado?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hacer pecar a Nehemías y desacreditarlo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Debilitar las manos de los trabajadores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la obra había sido hecha con la ayuda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la obra había sido hecha con la ayuda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reconocieron las naciones al ver el muro terminado?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invitaron a Nehemías a reunirse en el valle de 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Noadías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Sanbalat y Gesem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Joiada y 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continuó Tobías tratando de intimidar a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puertas en sus entradas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fortaleciera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veinticinco del mes de Elul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Enviándole cartas amenazantes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6:17-19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Enviándole cartas amenazantes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continuó Tobías tratando de intimidar a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6:17-19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6: El muro queda terminado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Sanbalat y Gesem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invitaron a Nehemías a reunirse en el valle de 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intención ocultaban quienes invitaban a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 rey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Tobías y Sanbalat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Hacerle daño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Hacerle daño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intención ocultaban quienes invitaban a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respondió Nehemías que no podía bajar?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huiría ni entraría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Debilitar las manos de los trabajadores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estaba realizando una gran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respondió Nehemías que no podía bajar?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6: El muro queda terminado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