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Nehemías 6: El muro queda terminado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¿Cuántas veces repitieron primero la misma invitación?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Cuatro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Cincuenta y dos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Diez veces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o dos veces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Cuatro veces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¿Cuántas veces repitieron primero la misma invitación?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llevó el siervo de Sanbalat en la quinta ocasión?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Su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carta abierta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animal en que cabalgaba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libro de la ley de Moisés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Una carta abierta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llevó el siervo de Sanbalat en la quinta ocasión?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acusaba la carta a Nehemías y a los judíos?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Dijo que eran inventadas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fortaleciera 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planear una rebelión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puertas en sus entradas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planear una rebelión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acusaba la carta a Nehemías y a los judíos?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supuesto cargo decía la carta que Nehemías quería asumir?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Tobías y Sanbalat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Hacerle daño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planear una rebelión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 rey de 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6:6-7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Ser rey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supuesto cargo decía la carta que Nehemías quería asumir?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6:6-7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contestó Nehemías a las acusaciones?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Dijo que eran inventadas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no huiría ni entraría al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estaba realizando una gran obra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planear una rebelión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Dijo que eran inventadas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contestó Nehemías a las acusaciones?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faltaba colocar cuando el muro ya no tenía brechas?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puertas en sus entradas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fortaleciera 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Enviándole cartas amenazantes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Dijo que eran inventadas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buscaban los enemigos con sus amenazas?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hacer pecar a Nehemías y desacreditarlo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Debilitar las manos de los trabajadores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estaba realizando una gran obra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no huiría ni entraría al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Debilitar las manos de los trabajadores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buscaban los enemigos con sus amenazas?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pidió Nehemías a Dios frente al temor?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puertas en sus entradas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Dijo que eran inventadas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fortaleciera sus 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planear una rebelión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Que fortaleciera sus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pidió Nehemías a Dios frente al temor?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aconsejó a Nehemías esconderse en el templo?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Noadías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Sanbalat y Gesem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Abram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Semaías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Semaías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aconsejó a Nehemías esconderse en el templo?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respondió Nehemías a la propuesta de esconderse?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no huiría ni entraría al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estaba realizando una gran obra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Dijo que eran inventadas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día veinticinco del mes de Elul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Que no huiría ni entraría al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respondió Nehemías a la propuesta de esconderse?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habían contratado a Semaías?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 rey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Tobías y Sanbalat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Hacerle daño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planear una rebelión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Tobías y Sanbalat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habían contratado a Semaías?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Las puertas en sus entradas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faltaba colocar cuando el muro ya no tenía brechas?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¿Para qué había sido sobornado Semaías?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Debilitar las manos de los trabajadores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la obra había sido hecha con la ayuda de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hacer pecar a Nehemías y desacreditarlo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estaba realizando una gran obra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Para hacer pecar a Nehemías y desacreditarlo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¿Para qué había sido sobornado Semaías?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profetisa menciona Nehemías entre quienes trataban de atemorizarlo?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Semaías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Sanbalat y Gesem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Abram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Noadías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Noadías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profetisa menciona Nehemías entre quienes trataban de atemorizarlo?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fecha quedó terminado el muro?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día veinticinco del mes de Elul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no huiría ni entraría al templo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estaba realizando una gran obra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Debilitar las manos de los trabajadores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día veinticinco del mes de Elul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fecha quedó terminado el muro?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¿Cuánto tardó la reconstrucción del muro?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Cuatro veces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Cincuenta y dos días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Durante doce años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Cuarenta años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Cincuenta y dos días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¿Cuánto tardó la reconstrucción del muro?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reconocieron las naciones al ver el muro terminado?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Para hacer pecar a Nehemías y desacreditarlo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Debilitar las manos de los trabajadores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la obra había sido hecha con la ayuda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estaba realizando una gran obra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6:16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C. Que la obra había sido hecha con la ayuda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reconocieron las naciones al ver el muro terminado?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6:16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¿Quiénes invitaron a Nehemías a reunirse en el valle de Ono?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Noadías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Sanbalat y Gesem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Semaías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Joiada y Mesulam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continuó Tobías tratando de intimidar a Nehemías?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puertas en sus entradas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fortaleciera 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día veinticinco del mes de Elul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Enviándole cartas amenazantes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6:17-19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Enviándole cartas amenazantes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continuó Tobías tratando de intimidar a Nehemías?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6:17-19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Nehemías 6: El muro queda terminado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Sanbalat y Gesem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¿Quiénes invitaron a Nehemías a reunirse en el valle de Ono?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intención ocultaban quienes invitaban a Nehemías?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Ser rey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Tobías y Sanbalat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Hacerle daño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planear una rebelión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Hacerle daño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intención ocultaban quienes invitaban a Nehemías?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respondió Nehemías que no podía bajar?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Que no huiría ni entraría al templo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Dijo que eran inventadas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Debilitar las manos de los trabajadores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estaba realizando una gran obra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Nehemías 6:3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Porque estaba realizando una gran obra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respondió Nehemías que no podía bajar?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Nehemías 6:3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Nehemías 6: El muro queda terminado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