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5: Justicia para 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estaba ocurriendo con algunos hijos e hijas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Eran sometidos a esclavitud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estaba ocurriendo con algunos hijos e hijas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Nehemías al escuchar el clamor?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enojó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Nehemías al escuchar el clamor?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Nehemías antes de reprender a los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Meditó cuidadosamente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Nehemías antes de reprender a los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acusó Nehemías a los nobles y magistrados?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Tierras, viñas, olivares y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cobrar intereses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cobrar intereses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acusó Nehemías a los nobles y magistrados?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convocó Nehemías para tratar la injusticia?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gran asamblea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convocó Nehemías para tratar la injusticia?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levantaron un gran clamor el pueblo y sus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sus hermanos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dirigentes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habían hecho Nehemías y otros con judíos vendidos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habían rescatado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hecho Nehemías y otros con judíos vendidos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motivar un trato justo según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temor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motivar un trato justo según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Nehemías que dejaran de cobrar?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pliegue de su 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carga de los intereses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Nehemías que dejaran de cobrar?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bienes debían devolver los acreedores?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Tierras, viñas, olivares y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cobrar intereses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Tierras, viñas, olivares y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bienes debían devolver los acreedores?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prometieron hacer los dirigentes?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Tierras, viñas, olivares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Devolverlo todo y no exigir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prometieron hacer los dirigentes?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sus hermanos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levantaron un gran clamor el pueblo y sus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llamó Nehemías para confirmar el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sus hermanos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Joiada y 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llamó Nehemías para confirmar el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sacudió Nehemías como señal contra quien incumpliera?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pliegue de su vestido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pliegue de su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sacudió Nehemías como señal contra quien incumpliera?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la congregación al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Amén, y alabó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habían rescatado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Amén, y alabó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la congregación al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¿Durante cuántos años gobernó Nehemías sin exigir el pan del gobernador?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y dos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Durante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cuántos años gobernó Nehemías sin exigir el pan del gobernador?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Nehemías no actuó como los gobernadores anteriores?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temor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Nehemías no actuó como los gobernadores anteriores?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necesitaban comprar las familias numerosas para 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enojó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temor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asamblea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judíos y magistrados comían habitualmente a la mesa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o 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judíos y magistrados comían habitualmente a la mesa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5: Justicia para 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necesitaban comprar las familias numerosas para 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habían hipotecado algunos para comprar alimento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Meditó cuidadosamente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carga de los intereses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tierras, viñas y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tierras, viñas y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habían hipotecado algunos para comprar alimento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habían pedido dinero prestado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temor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sometidos a esclavitud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Devolverlo todo y no exigir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pagar el tributo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pagar el tributo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habían pedido dinero prestado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5: Justicia para el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