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4: Construir y defender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avanzó la reconstrucción del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pueblo tenía ánimo para trabajar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avanzó la reconstrucción del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grupos conspiraron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Sanbalat, Tobías, árabes, amonitas y asdoditas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grupos conspiraron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planeaban hacer los enemigos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Entrando sin ser vistos para matarlos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sus familias y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Atacarla y causar confusión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planeaban hacer los enemigos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medidas tomó el pueblo ante la amenaza?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Entrando sin ser vistos para matarlos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a Dios y puso guardia día y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Oró a Dios y puso guardia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medidas tomó el pueblo ante la amenaza?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debilitaba a los cargadores según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cansancio y la gran cantidad de escombros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debilitaba a los cargadores según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se enfureció y se burló al saber que el muro avanzaba?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querían atacar los enemigos a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Entrando sin ser vistos para matarlos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a Dios y puso guardia día y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Entrando sin ser vistos para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querían atacar los enemigos a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advirtieron del peligro los judíos de los alrededores?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amanecer hasta la salida de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 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advirtieron del peligro los judíos de los alrededores?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colocó Nehemías al pueblo detrás del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familias y con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colocó Nehemías al pueblo detrás del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pidió Nehemías que se acordaran para vencer el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Señor grande y temible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pidió Nehemías que se acordaran para vencer el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quiénes debían estar dispuestos a luchar?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sus familias y sus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sus familias y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quiénes debían estar dispuestos a luchar?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Sanbalat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enfureció y se burló al saber que el muro avanzaba?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Dios con el plan de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frustró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frustró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Dios con el plan de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distribuyeron los servidores desde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mitad trabajaba y la mitad portaba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distribuyeron los servidores desde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trabajaban quienes llevaban las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una mano en la obra y la otra en el arma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trabajaban quienes llevaban las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llevaba ceñido cada constructor?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carta abierta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ceñido cada constructor?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permanecía junto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que tocaba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permanecía junto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dijo que una zorra derribaría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el pueblo al oír la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Reunirse donde sonara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el pueblo al oír la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pelearía por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frustró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pelearía por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¿Durante qué horas trabajaban mientras la mitad sostenía las lanzas?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amanecer hasta la salida de las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amanecer hasta la salida de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qué horas trabajaban mientras la mitad sostenía las lanzas?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4: Construir y defender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Tobías el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que una zorra derribaría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acudió Nehemías frente a las burlas?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a Dios y puso guardia día y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Dios en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acudió Nehemías frente a las burlas?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¿Hasta qué altura se había unido todo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sus familias y 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la mitad de su altura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altura se había unido todo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4: Construir y defender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