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Nehemías 3: Todo el pueblo reconstruye el muro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grupo de dirigentes no quiso colaborar con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nobles de Tecoa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Platero y perfumero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gran entusiasmo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Frente a sus propias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nobles de Tecoa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grupo de dirigentes no quiso colaborar con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restauraron la puerta Vieja?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hijos de Senaa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Joiada y Mesulam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tecoítas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Joiada y Mesulam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restauraron la puerta Vieja?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oficios tenían Uziel y Hananías?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gran entusiasmo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nobles de Tecoa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Platero y perfumero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Frente a sus propias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Platero y perfumero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oficios tenían Uziel y Hananías?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ayudó a Salum a restaurar su sección?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tecoítas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hijas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Sus hijas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ayudó a Salum a restaurar su sección?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codos de muro restauraron desde la puerta del Valle?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Platero y perfumero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nobles de Tecoa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gran entusiasmo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Mil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codos de muro restauraron desde la puerta del Valle?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dirigió la reconstrucción de la puerta de las Ovejas?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Eliasib el sumo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Nehemías hijo de Azbuc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Malquías hijo de Recab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Salum hijo de Colhoze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reedificó la puerta del Muladar?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Nehemías hijo de Azbuc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Malquías hijo de Recab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Salum hijo de Colhoze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Eliasib el sumo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Malquías hijo de Recab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reedificó la puerta del Muladar?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restauró la puerta de la Fuente?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Malquías hijo de Recab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Nehemías hijo de Azbuc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Salum hijo de Colhoze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Eliasib el sumo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Salum hijo de Colhoze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restauró la puerta de la Fuente?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estanque estaba junto a la sección de la puerta de la Fuente?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Ofel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Casa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al mar Rojo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estanque de Siloé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estanque de Siloé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estanque estaba junto a la sección de la puerta de la Fuente?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otro Nehemías restauró cerca de los sepulcros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Nehemías hijo de Azbuc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Malquías hijo de Recab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Salum hijo de Colhoze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Eliasib el sumo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Nehemías hijo de Azbuc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otro Nehemías restauró cerca de los sepulcros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grupo restauró después de Nehemías hijo de Azbuc?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tecoítas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levitas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hijas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grupo restauró después de Nehemías hijo de Azbuc?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Eliasib el sumo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dirigió la reconstrucción de la puerta de las Ovejas?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trabajó Baruc hijo de Zabai en su sección?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nobles de Tecoa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Platero y perfumero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gran entusiasmo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Frente a sus propias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gran entusiasmo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trabajó Baruc hijo de Zabai en su sección?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grupo restauró las secciones de la campiña?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Joiada y Mesulam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tecoítas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grupo restauró las secciones de la campiña?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restauraron Benjamín, Hasub, Azarías y 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Frente a sus propias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edificaron y la consagraron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gran entusiasmo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Platero y perfumero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3:23-30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Frente a sus propias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restauraron Benjamín, Hasub, Azarías y 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3:23-30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habitaban los servidores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estanque de Siloé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Ofel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monte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al mar Rojo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Ofel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habitaban los servidores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restauraron una segunda sección frente a la gran torre?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tecoítas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hijas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tecoítas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restauraron una segunda sección frente a la gran torre?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hicieron los sacerdotes con la puerta de las Ovejas?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Frente a sus propias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edificaron y la consagraron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nobles de Tecoa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Platero y perfumero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completaron el tramo hasta la puerta de las Ovejas?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hombres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hijos de Senaa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Joiada y Mesulam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plateros y los comerciantes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3:31-32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plateros y los comerciantes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completaron el tramo hasta la puerta de las Ovejas?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3:31-32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Nehemías 3: Todo el pueblo reconstruye el muro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edificaron y la consagraron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los sacerdotes con la puerta de las Ovejas?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edificaron junto a la puerta de las Ovejas?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hijos de Senaa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Joiada y Mesulam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hombres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hombres de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edificaron junto a la puerta de las Ovejas?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edificaron la puerta del Pescado?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Joiada y Mesulam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hombres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hijos de Senaa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hijos de Senaa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edificaron la puerta del Pescado?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3: Todo el pueblo reconstruye el muro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