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2: La misión de reconstruir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estaba triste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Jerusalén estaba desolada y sus puertas quemadas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Jerusalén estaba desolada y sus puertas quemadas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estaba triste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Nehemías antes de responder qué pedía?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Oró al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Nehemías antes de responder qué pedía?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permiso pidió Nehemías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Ir a Judá para reconstruir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permiso pidió Nehemías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estaba sentada junto al rey durante la conversación?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reina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estaba sentada junto al rey durante la conversación?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Nehemías para cruzar las provincias del otro lado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Cartas para los gobernadores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Nehemías para cruzar las provincias del otro lado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mes habló Nehemías con el rey acerca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de Nisán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cuidaba el bosque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cuidaba el bosque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proporcionar Asaf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proporcionar Asaf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pidió Nehemías madera del bosque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las puertas, el muro y su alojamiento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pidió Nehemías madera del bosque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concedió el rey las peticiones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Jerusalén estaba desolada y sus puertas quemadas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la buena mano de Dios estaba sobre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concedió el rey las peticiones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escolta envió el rey con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Oficiales del ejército y jinetes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escolta envió el rey con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mes de Nisán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habló Nehemías con el rey acerca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se disgustaron porque alguien procuraba el bien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Sanbalat y Tobías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disgustaron porque alguien procuraba el bien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estuvo Nehemías en Jerusalén antes de inspeccionar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de Nisán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Día y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estuvo Nehemías en Jerusalén antes de inspeccionar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momento inspeccionó Nehemías los muros?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de Nisán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año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2:12-15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momento inspeccionó Nehemías los muros?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2:12-15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cuántas personas reveló inicialmente lo que Dios había puesto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Sintió mucho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cuántas personas reveló inicialmente lo que Dios había puesto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único animal llevaba Nehemías durante la inspección?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animal en que cabalgaba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único animal llevaba Nehemías durante la inspección?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notó la tristeza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puerta salió Nehemías para inspeccionar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estanque de Siloé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puerta del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puerta del Valle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puerta salió Nehemías para inspeccionar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impidió el paso del animal cerca del estanque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escombros y la falta de espacio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impidió el paso del animal cerca del estanque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propuso Nehemías a los dirigentes y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Reconstruir el muro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propuso Nehemías a los dirigentes y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respondió el pueblo al llamado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Decidió levantarse y edificar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el pueblo al llamado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Nehemías a quienes se burlaban de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Dios de los cielos los prosperaría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Nehemías a quienes se burlaban de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notó la tristeza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2: La misión de reconstruir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notó el rey en el rostro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tristeza que no procedía de enfermedad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notó el rey en el rostro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sintió Nehemías cuando el rey preguntó por su tristeza?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Sintió mucho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Sintió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sintió Nehemías cuando el rey preguntó por su tristeza?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2: La misión de reconstruir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