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13: Las reformas finales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pueblo al escuchar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Pisaban uvas y transportaban mercancías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Apartó de Israel toda mezcla extranjera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pueblo al escuchar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sacerdote estaba emparentado con Tobías?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Eliasib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Eliasib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sacerdote estaba emparentado con Tobías?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preparado Eliasib para Tobías dentro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gran cámara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preparado Eliasib para Tobías dentro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año regresó Nehemías ante el rey Artajerjes?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o dos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mes de Quisleu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el sol ya calentara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treinta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año treinta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regresó Nehemías ante el rey Artajerjes?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Nehemías con los muebles de Tobías?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arrojó fuera de la cámara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Nehemías con los muebles de Tobías?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pueblos no debían entrar en la congregación según la lectura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Asdod, Amón y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mandó hacer antes de devolver los utensilios y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Purificar las cámaras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mandó hacer antes de devolver los utensilios y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habían abandonado su servicio los levitas y cantores?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diezmo de grano,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sabían hablar la lengua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recibían sus porciones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habían abandonado su servicio los levitas y cantores?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preguntó Nehemías a los magistrados sobre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Pisaban uvas y transportaban mercancías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qué estaba abandonada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Nehemías a los magistrados sobre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llevó todo Judá a los almacenes?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diezmo de grano,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sabían hablar la lengua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diezmo de grano, vino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todo Judá a los almacenes?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confió Nehemías la distribución a Selemías, Sadoc, Pedaías y Hanán?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los arrestaría si volvían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eran considerados fieles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confió Nehemías la distribución a Selemías, Sadoc, Pedaías y Hanán?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amonitas y los moabitas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pueblos no debían entrar en la congregación según la lectura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hacían algunos en los lagares durante 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Pisaban uvas y transportaban mercancías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Pisaban uvas y transportaban mercancías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algunos en los lagares durante 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comerciantes vendían pescado y otros productos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Asdod, Amón y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tirios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comerciantes vendían pescado y otros productos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ordenó Nehemías hacer con las puertas antes del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Cerrarlas y no abrirlas hasta después del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Cerrarlas y no abrirlas hasta después del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Nehemías hacer con las puertas antes del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veces se quedaron los comerciantes fuera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año treinta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o 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y 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o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se quedaron los comerciantes fuera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advirtió Nehemías a los comerciantes que esperaban junto al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los arrestaría si volvían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los arrestaría si volvían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advirtió Nehemías a los comerciantes que esperaban junto al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fueron excluidos amonitas y moabitas?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qué estaba abandonada la Casa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recibieron a Israel con pan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Cerrarlas y no abrirlas hasta después del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Apartó de Israel toda mezcla extranjera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encargó purificarse y guardar las puertas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Asdod, Amón y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encargó purificarse y guardar las puertas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pueblos eran algunas de las mujeres extranjeras?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Asdod, Amón y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amonitas y los moabitas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Asdod, Amón y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pueblos eran algunas de las mujeres extranjeras?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problema tenían los hijos de esos matrimonios?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diezmo de grano, vino y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sabían hablar la lengua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recibían sus porciones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eran considerados fieles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sabían hablar la lengua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problema tenían los hijos de esos matrimonios?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usó Nehemías como advertencia sobre matrimonios extranjeros?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convirtió en bendición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usó Nehemías como advertencia sobre matrimonios extranjeros?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Nehemías con el yerno de Sanbalat?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gran cámara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expulsó de su presencia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Nehemías con el yerno de Sanbalat?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no recibieron a Israel con pan y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fueron excluidos amonitas y moabitas?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13: Las reformas finales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habían contratado para maldecir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Eliasib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tirios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Balaam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habían contratado para maldecir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con la maldición pronunciada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expulsó de su presencia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arrojó fuera de la cámara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Purificar las cámaras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convirtió en bendición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convirtió en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la maldición pronunciada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13: Las reformas finales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