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Nehemías 12: La dedicación del muro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libro se registraron los jefes de familias levitas?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libro de las Crónicas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Címbalos, salterios y arpas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porciones correspondientes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Hombres, mujeres y niños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libro de las Crónicas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libro se registraron los jefes de familias levitas?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¿Conforme al estatuto de quién alababan y daban gracias los levitas?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Hombres, mujeres y niños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David, varón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dedicación del muro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Zorobabel y Jesúa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David, varón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¿Conforme al estatuto de quién alababan y daban gracias los levitas?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función tenían Matanías, Bacbuquías, Mesulam, Talmón y Acub?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celebrar con alabanza, cantos y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porciones correspondientes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Guardaban las entradas y los depósitos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Címbalos, salterios y arpas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Guardaban las entradas y los depósitos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función tenían Matanías, Bacbuquías, Mesulam, Talmón y Acub?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acontecimiento motivó la reunión de los levitas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Zorobabel y Jesúa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David, varón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Hombres, mujeres y niños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dedicación del muro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dedicación del muro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acontecimiento motivó la reunión de los levitas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fueron llevados los levitas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celebrar con alabanza, cantos y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Guardaban las entradas y los depósitos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porciones correspondientes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Címbalos, salterios y arpas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celebrar con alabanza, cantos y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fueron llevados los levitas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dos líderes subieron los sacerdotes y levitas?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Zorobabel y Jesúa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dedicación del muro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David, varón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Hombres, mujeres y niños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instrumentos se mencionan en la dedicación?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libro de las Crónicas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Címbalos, salterios y arpas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Hombres, mujeres y niños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porciones correspondientes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Címbalos, salterios y arpas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instrumentos se mencionan en la dedicación?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dónde fueron reunidos los cantores?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Esdras el escriba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Matanías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Jerusalén y de las aldeas de alrededor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Izrahías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12:28-29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Jerusalén y de las aldeas de alrededor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dónde fueron reunidos los cantores?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12:28-29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hicieron sacerdotes y levitas antes de la celebración?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celebrar con alabanza, cantos y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Guardaban las entradas y los depósitos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porciones correspondientes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purificaron y purificaron al pueblo, las puertas y el muro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Se purificaron y purificaron al pueblo, las puertas y el muro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sacerdotes y levitas antes de la celebración?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grandes coros organizó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o dos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grandes coros organizó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¿Hacia dónde marchó el primer coro sobre el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dirección opuesta sobre el muro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la puerta del Muladar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terrazas, patios y plazas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Hacia la puerta del Muladar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¿Hacia dónde marchó el primer coro sobre el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Zorobabel y Jesúa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dos líderes subieron los sacerdotes y levitas?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iba delante del primer coro?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Nehemías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Matanías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Esdras el escriba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Izrahías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Esdras el escriba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iba delante del primer coro?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dónde marchó el segundo coro?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la puerta del Muladar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Casa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las cámaras de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dirección opuesta sobre el muro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dirección opuesta sobre el muro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dónde marchó el segundo coro?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marchaba detrás del segundo coro?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Nehemías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Matanías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Izrahías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Esdras el escriba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Nehemías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marchaba detrás del segundo coro?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se detuvieron finalmente los dos coros?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la puerta del Muladar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Casa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dirección opuesta sobre el muro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al mar Rojo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 Casa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detuvieron finalmente los dos coros?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dirigía a los cantores que cantaban en alta voz?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Nehemías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Matanías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Izrahías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Esdras el escriba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Izrahías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dirigía a los cantores que cantaban en alta voz?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dirigía los cantos de alabanza con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Izrahías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Matanías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Nehemías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Esdras el escriba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participaron del gran gozo de la dedicación?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David, varón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dedicación del muro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libro de las Crónicas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Hombres, mujeres y niños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Hombres, mujeres y niños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participaron del gran gozo de la dedicación?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¿Hasta dónde se oyó la alegría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muy lejos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Darío el persa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Zorobabel y Jesúa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dedicación del muro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Desde muy lejos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¿Hasta dónde se oyó la alegría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apartaba Israel diariamente para cantores y porteros?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libro de las Crónicas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porciones correspondientes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Címbalos, salterios y arpas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Hombres, mujeres y niños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12:44-47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Sus porciones correspondientes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apartaba Israel diariamente para cantores y porteros?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12:44-47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Nehemías 12: La dedicación del muro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Matanías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dirigía los cantos de alabanza con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fue hijo de Jesúa en la línea de sumos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Darío el persa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muy lejos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Joiacim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Zorobabel y Jesúa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Joiacim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hijo de Jesúa en la línea de sumos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¿Hasta el reinado de qué rey fueron inscritos sacerdotes y levitas?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muy lejos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Zorobabel y Jesúa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Joiacim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Darío el persa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Darío el persa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¿Hasta el reinado de qué rey fueron inscritos sacerdotes y levitas?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12: La dedicación del muro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