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12: La dedicación del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libro se registraron los jefes de familias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libro de las Crónicas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libro se registraron los jefes de familias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¿Conforme al estatuto de quién alababan y daban gracias los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David,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al estatuto de quién alababan y daban gracias los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función tenían Matanías, Bacbuquías, Mesulam, Talmón y Acub?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Guardaban las entradas y los depósitos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tenían Matanías, Bacbuquías, Mesulam, Talmón y Acub?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acontecimiento motivó la reunión de los levitas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dedicación del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acontecimiento motivó la reunión de los levitas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fueron llevados los levitas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celebrar con alabanza, cantos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fueron llevados los levitas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dos líderes subieron los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instrumentos se mencionan en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Címbalos, salterios y arpas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se mencionan en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fueron reunidos los cantores?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Jerusalén y de las aldeas de alrededor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Jerusalén y de las aldeas de alrededor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fueron reunidos los cantores?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sacerdotes y levitas antes de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celebrar con alabanza, cantos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Guardaban las entradas y los depósitos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Se purificaron y purificaron al pueblo, las puertas y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 purificaron y purificaron al pueblo, las puertas y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sacerdotes y levitas antes de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grandes coros organizó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grandes coros organizó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marchó el primer coro sobre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la puerta del Muladar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marchó el primer coro sobre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dos líderes subieron los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iba delante del primer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Esdras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iba delante del primer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dónde marchó el segundo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dirección opuesta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marchó el segundo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marchaba detrás del segundo coro?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Nehemías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marchaba detrás del segundo coro?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detuvieron finalmente los dos coros?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la puerta del Muladar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dirección opuesta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detuvieron finalmente los dos coros?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dirigía a los cantores que cantaban en alta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Izrahías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dirigía a los cantores que cantaban en alta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dirigía los cantos de alabanza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Nehemías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Esdras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participaron del gran gozo de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David,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Hombres, mujeres y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participaron del gran gozo de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dónde se oyó la alegría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dedicación del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muy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dónde se oyó la alegría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apartaba Israel diariamente para cantores y porteros?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porciones correspondientes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Címbalos, salterios y 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12:44-47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porciones correspondientes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apartaba Israel diariamente para cantores y porteros?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12:44-47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12: La dedicación del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dirigía los cantos de alabanza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hijo de Jesúa en la línea de sumos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Joiacim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Jesúa en la línea de sumos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el reinado de qué rey fueron inscritos sacerdotes y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Zorobabel y 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Darío el persa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Darío el persa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el reinado de qué rey fueron inscritos sacerdotes y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12: La dedicación del muro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