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11: Jerusalén vuelve a llenarse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describe a Jerusalén en este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ciudad santa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11:1,18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la ciudad santa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a Jerusalén en este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11:1,18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dos tribus procedían muchos habitantes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ciudad santa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Judá y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dos tribus procedían muchos habitantes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descendientes valientes de Fares vivían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Cuatrocientos setenta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Cuatrocientos setenta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valientes de Fares vivían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benjaminitas se contaron con Gabai y Salai?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setenta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Novecientos veintiocho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benjaminitas se contaron con Gabai y Salai?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el encargado de los benjaminitas?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Petaías hijo de Mesezabeel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Joel hijo de Zicri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encargado de los benjaminitas?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ya habitaban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dirigentes del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Petaías hijo de Mesezabeel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el segundo al mando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Petaías hijo de Mesezabeel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 hijo de Senúa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segundo al mando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era el dirigente de la Casa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Seraías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dirigente de la Casa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sacerdotes trabajaban en la Casa de Dios en el primer grupo citado?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setenta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Ochocientos veintidós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sacerdotes trabajaban en la Casa de Dios en el primer grupo citado?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dirigía a los sacerdotes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Zabdiel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Zabdiel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dirigía a los sacerdotes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levitas vivían en la ciudad santa?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Cuatrocientos setenta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Doscientos ochenta y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levitas vivían en la ciudad santa?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dirigentes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ya habitaban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porteros guardaban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Ochocientos veintidós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Novecientos veintiocho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setenta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Doscientos ochenta y 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setenta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porteros guardaban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sector de Jerusalén residían los servidores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mar Rojo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Ofel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sector de Jerusalén residían los servidores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supervisaba a los levitas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Uzi hijo de Bani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supervisaba a los levitas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representaba al pueblo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 hijo de Senúa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Petaías hijo de Mesezabeel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Joel hijo de 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Uzi hijo de Bani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Petaías hijo de Mesezabeel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representaba al pueblo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11: Jerusalén vuelve a llenarse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eligieron a otros habitantes para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bendijo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Echando suertes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eligieron a otros habitantes para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proporción del pueblo debía mudarse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la ciudad santa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Uno de cada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proporción del pueblo debía mudarse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el pueblo con quienes se ofrecieron voluntariamente?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Echando suertes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cada 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Judá y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bendijo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pueblo con quienes se ofrecieron voluntariamente?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11: Jerusalén vuelve a llenarse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