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10: El pueblo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juraron hacer quienes aceptaron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Dejar descansar la tierra y perdonar las deudas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Caminar en la ley de Dios y obedecer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juraron hacer quienes aceptaron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prometieron respecto a matrimonios con los pueblos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dar ni tomar hijos en matrimonio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respecto a matrimonios con los pueblos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prometieron respecto a las ventas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comprar mercancías ni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respecto a las ventas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hacer durante el séptimo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Dejar descansar la tierra y perdonar las deudas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Dejar descansar la tierra y perdonar las deudas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durante el séptimo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prometió aportar cada persona anualmente para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 de un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porteros y cantores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tercera parte de un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prometió aportar cada persona anualmente para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encabezó la lista de quienes sellaron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se usaría la contribución anual?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levitas, dirigentes y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abandonaremos la Casa de nuestro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sostener el culto y la obra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se usaría la contribución anual?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asignaron la responsabilidad de llevar leña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Echando 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Echando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asignaron la responsabilidad de llevar leña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prometieron llevar cada año de la tierra y los árboles?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Echando 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llevar cada año de la tierra y los árboles?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prometieron llevar de sus hijos y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primogénitos conforme a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llevar de sus hijos y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debían llevar las primicias de masa, vino y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del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las cámaras de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llevar las primicias de masa, vino y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Nehemías hijo de Hacalías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encabezó la lista de quienes sellaron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recibirían los diezmos en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recibirían los diezmos en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debía acompañar a los levitas al recibir el diezmo?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sacerdote descendiente de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debía acompañar a los levitas al recibir el diezmo?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llevar los levitas al tesoro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diezmo de los diezmos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llevar los levitas al tesoro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productos se guardarían en las cámaras del tesoro?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Grano,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productos se guardarían en las cámaras del tesoro?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servían junto a los utensilios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 de un siclo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porteros y cantores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Sacerdotes, porteros y cantores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servían junto a los utensilios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título acompañaba el nombre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Grano,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 de un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declaración termina el compromiso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levitas, dirigentes y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abandonaremos la Casa de nuestro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abandonaremos la Casa de nuestro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declaración termina el compromiso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10: El pueblo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Tirsata o gobernador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acompañaba el nombre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grupos principales firmaron o aceptaron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abandonaremos la Casa de nuestro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levitas, dirigentes y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10:1-28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Sacerdotes, levitas, dirigentes y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grupos principales firmaron o aceptaron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10:1-28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 unieron al compromiso además de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mujeres, hijos e hijas que podían entender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unieron al compromiso además de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10: El pueblo renueva 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