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10: El pueblo renueva 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juraron hacer quienes aceptaron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Caminar en la ley de Dios y obedecer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comprar mercancías ni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Dejar descansar la tierra y perdonar las deudas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Caminar en la ley de Dios y obedecer sus mandamientos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juraron hacer quienes aceptaron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prometieron respecto a matrimonios con los pueblos vecinos?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Caminar en la ley de Dios y obedecer sus mandamientos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comprar mercancías ni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sostener el culto y la obra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No dar ni tomar hijos en matrimonio con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prometieron respecto a matrimonios con los pueblos vecinos?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prometieron respecto a las ventas en sábado?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Caminar en la ley de Dios y obedecer sus mandamientos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comprar mercancías ni alimentos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primogénitos conforme a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comprar mercancías ni alimentos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prometieron respecto a las ventas en sábado?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hacer durante el séptimo 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sostener el culto y la obra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Caminar en la ley de Dios y obedecer sus mandamientos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Dejar descansar la tierra y perdonar las deudas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Dejar descansar la tierra y perdonar las deudas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hacer durante el séptimo 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prometió aportar cada persona anualmente para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tercera parte de un siclo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Sacerdotes, porteros y cantores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diezmo de los diezmos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Tirsata o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tercera parte de un siclo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prometió aportar cada persona anualmente para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encabezó la lista de quienes sellaron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Nehemías hijo de Hacalías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sacerdote descendiente 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mujeres, hijos e hijas que podían entender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¿Para qué se usaría la contribución anual?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sostener el culto y la obra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Sacerdotes, levitas, dirigentes y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abandonaremos la Casa de nuestro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10:32-33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Para sostener el culto y la obra del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¿Para qué se usaría la contribución anual?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10:32-33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asignaron la responsabilidad de llevar leña al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primicias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Grano, vino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Echando suertes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Tirsata o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Echando suertes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asignaron la responsabilidad de llevar leña al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prometieron llevar cada año de la tierra y los árboles?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diezmo de los diezmos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primogénitos conforme 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Echando suertes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primicias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Las primicias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prometieron llevar cada año de la tierra y los árboles?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prometieron llevar de sus hijos y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primogénitos conforme a la ley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diezmo de los diezmos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primicias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comprar mercancías ni alimentos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primogénitos conforme a la ley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prometieron llevar de sus hijos y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debían llevar las primicias de masa, vino y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terrazas, patios y plazas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las cámaras de la Casa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Susa, capital del reino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la puerta del Valle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las cámaras de la Casa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debían llevar las primicias de masa, vino y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Nehemías hijo de Hacalías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encabezó la lista de quienes sellaron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recibirían los diezmos en las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mujeres, hijos e hijas que podían entender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Nehemías hijo de Hacalías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sacerdote descendiente de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recibirían los diezmos en las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debía acompañar a los levitas al recibir el diezmo?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Nehemías hijo de Hacalías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mujeres, hijos e hijas que podían entender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sacerdote descendiente de 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sacerdote descendiente de Aarón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debía acompañar a los levitas al recibir el diezmo?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debían llevar los levitas al tesoro del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diezmo de los diezmos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primogénitos conforme a 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Las primicias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Tirsata o gobernador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diezmo de los diezmos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debían llevar los levitas al tesoro del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productos se guardarían en las cámaras del tesoro?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Tirsata o gobernador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Grano, vino y aceite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diezmo de los diezmos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Echando suertes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Grano, vino y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productos se guardarían en las cámaras del tesoro?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servían junto a los utensilios del santuario?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comprar mercancías ni 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tercera parte de un siclo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Sacerdotes, porteros y cantores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primogénitos conforme a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Sacerdotes, porteros y cantores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servían junto a los utensilios del santuario?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título acompañaba el nombre de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diezmo de los diezmos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Tirsata o gobernador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Grano, vino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tercera parte de un siclo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declaración termina el compromiso del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Sacerdotes, levitas, dirigentes y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sostener el culto y la obra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abandonaremos la Casa de nuestro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abandonaremos la Casa de nuestro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declaración termina el compromiso del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10: El pueblo renueva el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El Tirsata o gobernador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título acompañaba el nombre de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grupos principales firmaron o aceptaron el pacto?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abandonaremos la Casa de nuestro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sostener el culto y la obra del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Sacerdotes, levitas, dirigentes y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dar ni tomar hijos en matrimonio con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10:1-28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Sacerdotes, levitas, dirigentes y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grupos principales firmaron o aceptaron el pacto?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10:1-28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se unieron al compromiso además de los hombres?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sacerdote descendiente de 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Nehemías hijo de Hacalías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mujeres, hijos e hijas que podían entender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Nehemías 10:28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Sus mujeres, hijos e hijas que podían entender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se unieron al compromiso además de los hombres?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Nehemías 10:28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10: El pueblo renueva el pacto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