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1: Una oración por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llegó de Judá con otros varones?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Hanani, uno de los hermanos de Nehemías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Hacalías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copero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sacerdote descendiente de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Hanani, uno de los hermanos de Nehemías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llegó de Judá con otros varones?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quiénes preguntó Nehemías a los recién llegados?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quienes lo aman y guardan sus 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los judíos sobrevivientes y por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muro estaba derribado y las puertas quemadas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sentó, lloró, guardó luto, ayunó y oró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los judíos sobrevivientes y por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quiénes preguntó Nehemías a los recién llegados?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encontraba el remanente que había quedado en la provincia?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muro estaba derribado y las puertas quemadas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habían pecado contra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gran aflicción y afrenta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dispersaría entre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gran aflicción y afrenta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encontraba el remanente que había quedado en la provincia?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ocurrido con el muro y las puertas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gran aflicción y afrenta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quienes lo aman y guardan sus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los judíos sobrevivientes y por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muro estaba derribado y las puertas quemadas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muro estaba derribado y las puertas quemadas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ocurrido con el muro y las puertas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reaccionó Nehemías al escuchar las noticias?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sentó, lloró, guardó luto, ayunó y oró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grande, fuerte y digno de reverencia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mandamientos, estatutos y juicios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Reunirlo y llevarlo al lugar escogido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sentó, lloró, guardó luto, ayunó y 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reaccionó Nehemías al escuchar las noticias?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quién era hijo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Hacalías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Hanani, uno de los hermanos de Nehemías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copero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Artajerjes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describió Nehemías al Dios de los cielos?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sentó, lloró, guardó luto, ayunó y oró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grande, fuerte y digno de reverencia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Reunirlo y llevarlo al lugar 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los judíos sobrevivientes y por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grande, fuerte y digno de reverencia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Nehemías al Dios de los cielos?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quiénes guarda Dios el pacto y la misericordia?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Reunirlo y llevarlo al lugar escogido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muro estaba derribado y las puertas quemadas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quienes lo aman y guardan sus mandamientos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los judíos sobrevivientes y por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quienes lo aman y guardan sus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quiénes guarda Dios el pacto y la misericordia?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frecuencia oraba Nehemías por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de Quisleu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Día y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Día y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frecuencia oraba Nehemías por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reconoció Nehemías acerca de él y de la casa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habían pecado contra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gran aflicción y afrenta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Buen éxito y gracia delante de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dispersaría entre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habían pecado contra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reconoció Nehemías acerca de él y de la casa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reconoció Nehemías que Israel no había guardado?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Reunirlo y llevarlo al lugar escogido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mandamientos, estatutos y juicios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sentó, lloró, guardó luto, ayunó y oró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dispersaría entre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mandamientos, estatutos y juicios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reconoció Nehemías que Israel no había guardado?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Hacalías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era hijo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advertido Dios que haría si el pueblo se rebelaba?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Buen éxito y gracia delante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Reunirlo y llevarlo al lugar escogido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dispersaría entre las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mandamientos, estatutos y juicios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dispersaría entre las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advertido Dios que haría si el pueblo se rebelaba?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prometió Dios si el pueblo volvía a él y obedecía?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quienes lo aman y guardan sus 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mandamientos, estatutos y juicios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grande, fuerte y digno de reverencia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Reunirlo y llevarlo al lugar escogido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Reunirlo y llevarlo al lugar escogido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Dios si el pueblo volvía a él y obedecía?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Nehemías para presentarse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Buen éxito y gracia delante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dispersaría entre las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Reunirlo y llevarlo al lugar 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mandamientos, estatutos y juicios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Buen éxito y gracia delante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Nehemías para presentarse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cargo tenía Nehemías en la corte?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Hacalías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copero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Hanani, uno de los hermanos de Nehemías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Zabdiel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Era copero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cargo tenía Nehemías en la corte?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1: Una oración por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mes recibió Nehemías noticias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de Quisleu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Día y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de Nisán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mes de Quisleu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mes recibió Nehemías noticias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año se encontraba Nehemías en Susa?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de Quisleu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Día y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año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se encontraba Nehemías en Susa?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estaba Nehemías cuando recibió las noticias?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terrazas, patios y plazas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 puerta del Valle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las cámaras de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Susa, capital del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Susa, capital del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Nehemías cuando recibió las noticias?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1: Una oración por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