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Nahúm: La caída de Nínive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son las nubes bajo los pies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polvo de sus pies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fiestas y votos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reprende y seca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Buenas nuevas y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polvo de sus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son las nubes bajo los pies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hace Dios con el mar y los ríos?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fiestas y votos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reprende y seca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Buenas nuevas y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polvo de sus pies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reprende y seca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hace Dios con el mar y los ríos?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hacen montes y collados ante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Aplaudirían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yugo y las coyundas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Tiemblan y se derriten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puertas de los ríos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Tiemblan y se derriten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hacen montes y collados ante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es el Señor en el día de la angustia?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Plata y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Aplaudirían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Nínive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Fortaleza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Fortaleza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es el Señor en el día de la angustia?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quiénes conoce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que confían en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puertas de los ríos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yugo y las coyundas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un estanque de aguas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los que confían en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conoce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¿Contra qué ciudad fue dirigida la profecía de Nahúm?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Nínive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Tebas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Rojos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¿Cuántas veces tendría que levantarse la tribulación de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prostituciones y hechicerías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se levantaría por segunda vez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Ciudad sanguinaria y llena de mentira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gloria de Jacob 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se levantaría por segunda vez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veces tendría que levantarse la tribulación de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rompería Dios de sobre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Tiemblan y se derriten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que confían en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yugo y las coyundas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puertas de los ríos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yugo y las coyundas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rompería Dios de sobre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anunciaba sobre los montes el mensajero?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reprende y seca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fiestas y votos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polvo de sus pies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Buenas nuevas y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Buenas nuevas y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anunciaba sobre los montes el mensajero?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 celebrar y cumplir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fiestas y votos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Guardar la fortaleza y reforzar el poder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reprende y seca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Buenas nuevas y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Sus fiestas y votos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celebrar y cumplir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orden se dio a los defensores de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fiestas y votos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Guardar la fortaleza y reforzar el poder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higos maduros al sacudir la higuera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Ciudad sanguinaria y llena de mentira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Guardar la fortaleza y reforzar el poder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orden se dio a los defensores de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Nínive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¿Contra qué ciudad fue dirigida la profecía de Nahúm?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restauraría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Celoso, vengador y poderoso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antorchas y relámpagos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gloria de Jacob 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langostas que vuelan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gloria de Jacob 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restauraría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color eran los escudos y vestidos de los guerreros?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Tebas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Nínive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Rojos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Rojos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color eran los escudos y vestidos de los guerreros?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corrían los carros por las calles?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antorchas y relámpagos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langostas que vuelan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un estanque de aguas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higos maduros al sacudir la higuera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antorchas y relámpagos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corrían los carros por las calles?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se abriría para que el palacio fuera destruido?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que confían en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puertas de los ríos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yugo y las coyundas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un estanque de aguas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Las puertas de los ríos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 abriría para que el palacio fuera destruido?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qué se comparaba Nínive llena de habitantes?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langostas que vuelan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antorchas y relámpagos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un estanque de aguas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higos maduros al sacudir la higuera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un estanque de aguas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se comparaba Nínive llena de habitantes?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lugar era Nahúm?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Tecoa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Elcos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Sinar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metales abundaban en el saqueo de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Aplaudirían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Fortaleza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Plata y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Plata y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metales abundaban en el saqueo de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animales describen el antiguo poder de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Nínive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Tebas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Rojos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2:11-12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Leones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animales describen el antiguo poder de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2:11-12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haría Dios con los carros y los leoncillos?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langostas que vuelan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quemaría y consumiría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un estanque de aguas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antorchas y relámpagos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quemaría y consumiría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haría Dios con los carros y los leoncillos?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llamó Nahúm a Nínive por sus crímenes?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higos maduros al sacudir la higuera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Guardar la fortaleza y reforzar el poder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Ciudad sanguinaria y llena de mentira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se levantaría por segunda vez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Ciudad sanguinaria y llena de mentira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llamó Nahúm a Nínive por sus crímenes?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qué esclavizaba Nínive a naciones y familias?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se levantaría por segunda vez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Ciudad sanguinaria y llena de mentira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antorchas y relámpagos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prostituciones y hechicerías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prostituciones y hechicerías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esclavizaba Nínive a naciones y familias?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Elcos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lugar era Nahúm?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ciudad junto a los ríos no pudo evitar su caída?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Tebas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Rojos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Nínive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3:8-10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Tebas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ciudad junto a los ríos no pudo evitar su caída?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3:8-10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caerían las fortalezas de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antorchas y relámpagos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higos maduros al sacudir la higuera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langostas que vuelan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un estanque de aguas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higos maduros al sacudir la higuera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caerían las fortalezas de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serían sus príncipes y capitanes?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un estanque de aguas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antorchas y relámpagos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langostas que vuelan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higos maduros al sacudir la higuera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langostas que vuelan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serían sus príncipes y capitanes?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harían las naciones al oír de la caída de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Tiemblan y se derriten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Plata y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Fortaleza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Aplaudirían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Aplaudirían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harían las naciones al oír de la caída de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Nahúm: La caída de Nínive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describe Nahúm al Señor frente a sus enemigos?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gloria de Jacob 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antorchas y relámpagos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Celoso, vengador y poderoso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langostas que vuelan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1:2-3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Celoso, vengador y poderoso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describe Nahúm al Señor frente a sus enemigos?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1:2-3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es el Señor respecto a la ira?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reprende y seca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Buenas nuevas y paz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fiestas y votos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Tardo para la 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Tardo para la 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es el Señor respecto a la ira?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Nahúm: La caída de Nínive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