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Nahúm: La caída de Nínive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son las nubes bajo los pies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polvo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polvo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son las nubes bajo los pies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hace Dios con el mar y los ríos?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polvo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reprende y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Dios con el mar y los ríos?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hacen montes y collados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Tiemblan y se derriten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Tiemblan y se derriten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hacen montes y collados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 el Señor en el día de la angustia?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el Señor en el día de la angustia?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conoce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que confían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que confían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conoce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qué ciudad fue dirigida la profecía de Nahúm?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tendría que levantarse la tribulación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prostituciones y hechicerías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levantaría por segunda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gloria de Jacob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 levantaría por segunda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tendría que levantarse la tribulación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rompería Dios de sobre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Tiemblan y se derriten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que confían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yugo y las coyundas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rompería Dios de sobre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anunciaba sobre los montes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polvo de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Buenas nuevas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anunciaba sobre los montes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celebrar y cumplir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la fortaleza y reforzar 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fiestas y votos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celebrar y cumplir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se dio a los defensores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la fortaleza y reforzar 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Guardar la fortaleza y reforzar el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se dio a los defensores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qué ciudad fue dirigida la profecía de Nahúm?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restauraría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Celoso, vengador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gloria de Jacob 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gloria de Jacob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restauraría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color eran los escudos y vestidos de los guerreros?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color eran los escudos y vestidos de los guerreros?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corrían los carros por las calles?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antorchas y relámpagos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corrían los carros por las calles?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abriría para que el palacio fuera destruido?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que confían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puertas de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yugo y las coyundas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puertas de los ríos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abriría para que el palacio fuera destruido?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 comparaba Nínive llena de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estanque de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comparaba Nínive llena de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lugar era Nahúm?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Elcos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metales abundaban en el saqueo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metales abundaban en el saqueo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describen el antiguo poder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describen el antiguo poder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haría Dios con los carros y los leoncillos?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quemaría y consumiría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quemaría y consumiría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 Dios con los carros y los leoncillos?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Nahúm a Nínive por sus crímenes?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la fortaleza y reforzar el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levantaría por segunda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Ciudad sanguinaria y llena de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Nahúm a Nínive por sus crímenes?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esclavizaba Nínive a naciones y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levantaría por segunda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 sanguinaria y llena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prostituciones y hechicerías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prostituciones y hechicerías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esclavizaba Nínive a naciones y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Elcos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lugar era Nahúm?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junto a los ríos no pudo evitar su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junto a los ríos no pudo evitar su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caerían las fortalezas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higos maduros al sacudir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caerían las fortalezas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serían sus príncipes y capitanes?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estanque de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higos maduros al sacudir la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langostas que vuelan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serían sus príncipes y capitanes?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harían las naciones al oír de la caída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Tiemblan y se derriten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Aplaudirían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Aplaudirían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harían las naciones al oír de la caída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Nahúm: La caída de Nínive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describe Nahúm al Señor frente a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gloria de Jacob 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y relámpagos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Celoso, vengador 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langostas que vuelan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Celoso, vengador y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Nahúm al Señor frente a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es el Señor respecto a la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reprende y seca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Buenas nuevas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fiestas y votos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Tardo para la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Nahúm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Tardo para la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 el Señor respecto a la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Nahúm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Nahúm: La caída de Nínive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