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Miqueas 7: ¿Qué Dios como tú?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quiénes advirtió Miqueas que no se confiara?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amigo, príncipe ni compañero íntimo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fruto de las obras de sus habitantes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se deleita en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Perdona la maldad y la rebelión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amigo, príncipe ni compañero íntimo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quiénes advirtió Miqueas que no se confiara?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podían llegar a ser enemigos de una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lo profundo del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de su propia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había 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Jacob y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de su propia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podían llegar a ser enemigos de una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decidió esperar Miqueas?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Perdona la maldad y la rebelión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¿Dónde está el Señor tu Dios?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Señor, Dios de su salvación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Tramaban juntos la corrupción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Señor, Dios de su salvación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decidió esperar Miqueas?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confiaba Miqueas que haría su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levantaría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su cayado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espino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escucharía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escucharía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confiaba Miqueas que haría su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ocurriría aunque hubiera caído?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levantaría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espino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escucharía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su cayado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levantaría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aunque hubiera caído?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sentía Miqueas al buscar personas fieles?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quien rebusca frutos y no encuentra racimos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en la salida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espino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fruto de las obras de sus habitantes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sería su luz en medio de las tinieblas?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muros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su cayado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sería su luz en medio de las tinieblas?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aceptaría la indignación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de su propia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Basán y 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había 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Jacob y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había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aceptaría la indignación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dónde prometió Dios sacar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muros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levantaría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luz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la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dónde prometió Dios sacar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pregunta burlona hacía la enemiga?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¿Dónde está el Señor tu Dios?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Tramaban juntos la corrupción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misericordioso y el recto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Señor, Dios de su salvación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¿Dónde está el Señor tu Dios?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pregunta burlona hacía la enemiga?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sería reconstruido en el día de restauración?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muros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espino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muros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sería reconstruido en el día de restauración?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Como quien rebusca frutos y no encuentra racimos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sentía Miqueas al buscar personas fieles?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¿Desde qué regiones vendrían personas a la restauración?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cautivos de Israel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Sarezer, Regem-melec y sus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Asiria, Egipto, mares y 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sacerdotes, Israel y la casa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Desde Asiria, Egipto, mares y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qué regiones vendrían personas a la restauración?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quedaría desolada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amigo, príncipe ni compañero íntimo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quien rebusca frutos y no encuentra racimos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se deleita en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fruto de las obras de sus habitantes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el fruto de las obras de sus habitantes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quedaría desolada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pidió Miqueas que Dios pastoreara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su cayado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espino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levantaría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escucharía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su cayado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pidió Miqueas que Dios pastoreara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regiones pastaría nuevamente el rebaño?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Jacob y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Basán y 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había 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su cayado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Basán y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regiones pastaría nuevamente el rebaño?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¿Como en qué acontecimiento mostraría Dios maravillas?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espino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quien rebusca frutos y no encuentra racimos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en la salida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avergonzarían y temerían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en la salida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¿Como en qué acontecimiento mostraría Dios maravillas?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había desaparecido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¿Dónde está el Señor tu Dios?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misericordioso y el recto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Tramaban juntos la corrupción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avergonzarían y temerían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reaccionarían las naciones ante el poder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en la salida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misericordioso y el recto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Tramaban juntos la corrupción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avergonzarían y temerían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avergonzarían y temerían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reaccionarían las naciones ante el poder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hace único a Dios según Miqueas?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Perdona la maldad y la rebelión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Señor, Dios de su salvación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¿Dónde está el Señor tu Dios?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Tramaban juntos la corrupción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Perdona la maldad y la rebelión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hace único a Dios según Miqueas?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no retiene Dios para siempre su enojo?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Perdona la maldad y la rebelión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se deleita en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Señor, Dios de su salvación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Tramaban juntos la corrupción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se deleita en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no retiene Dios para siempre su enojo?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arrojará Dios los pecados perdonados?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de su propia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había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lo profundo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en la salida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lo profundo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arrojará Dios los pecados perdonados?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patriarcas cumpliría Dios verdad y misericordia?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Basán y 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había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su cayado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Jacob y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Jacob y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patriarcas cumpliría Dios verdad y misericordia?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misericordioso y el recto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había desaparecido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Miqueas 7: ¿Qué Dios como tú?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hacían príncipe, juez y poderoso?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¿Dónde está el Señor tu Dios?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misericordioso y el recto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Tramaban juntos la corrupción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Señor, Dios de su salvación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Tramaban juntos la corrupción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príncipe, juez y poderoso?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comparó Miqueas al mejor de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en la salida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quien rebusca frutos y no encuentra racimos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su cayado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espino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un espino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comparó Miqueas al mejor de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Miqueas 7: ¿Qué Dios como tú?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