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Miqueas 6: Lo que Dios pide de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Miqueas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condición redimió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casa de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una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pobreza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una sequía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la casa de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condición redimió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envió Dios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Abraham, Isaac y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Moisés, Aarón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Josué, Caleb y Miriam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Samuel, David y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Moisés, Aarón y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envió Dios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de Moab debía recordar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Moab debía recordar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respondió a Balac, rey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Balaam, hijo 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Balaam, hijo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respondió a Balac, rey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debía recordar Israel lo ocurrido desde Sitim hasta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conocer las justicias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preparar una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coronar un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conocer las justicias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 recordar Israel lo ocurrido desde Sitim hasta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¿Contra qué debía levantar su voz 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los montes y collados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sacrificio se menciona primero al preguntar cómo presentarse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y becerros de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Ofrendas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Holocaustos y becerros de un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sacrificio se menciona primero al preguntar cómo presentarse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cantidad de carneros se menciona como una ofrenda insuficiente?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carneros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Millares de carneros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carneros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Millares de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cantidad de carneros se menciona como una ofrenda insuficiente?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arroyos de aceite se mencionan en la pregunta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arroyos de aceite se mencionan en la pregunta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declarado Dios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que es bueno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Cómo obtener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Cómo gobernar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de su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que es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declarado Dios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pide primeramente el SEÑOR según Miqueas 6:8?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Hacer juicio recto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Levantar 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Acumular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Hacer juicio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pide primeramente el SEÑOR según Miqueas 6:8?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los montes y collados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qué debía levantar su voz 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debe amar quien desea obedecer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debe amar quien desea obedecer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debemos andar con nuestro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orgullo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Humillándonos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temor de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Buscando reconocimiento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Humillándonos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debemos andar con nuestro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dónde clamaba la voz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clamaba la voz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medida se describe como detestable?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medida escasa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medida abundante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medida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medida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medida escasa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medida se describe como detestable?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instrumentos comerciales condena el pasaje?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Vasos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Peso falso y pesas engañosas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Monedas extranjeras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Balanzas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Peso falso y pesas engañosas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instrumentos comerciales condena el pasaje?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tenía pleito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 pueblo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sacerdotes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reyes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se habían llenado los ricos?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rapiña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paciencia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rapiña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 habían llenado los ricos?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hablaban los moradores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Mentiras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Mentiras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hablaban los moradores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serían heridos y asolados?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falta de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sus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serían heridos y asolados?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ocurriría cuando comieran?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hartarían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se hartarían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Recibirían abundancia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Compartirían con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se hartarían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cuando comieran?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sucedería con aquello que lograran salvar?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llevado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multiplicado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entregado a la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escondido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Sería entregado a la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aquello que lograran salvar?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su pueblo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tenía pleito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ocurriría después de sembrar?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segarían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Tendrían una gran cosecha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Recibirían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Beberían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segarían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después de sembrar?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quiénes habían seguido los mandamientos y las obras?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Omri y la casa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David y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Balac y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Omri y la casa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quiénes habían seguido los mandamientos y las obras?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sería el resultado de seguir aquellos malos consejos?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Prosperidad y 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Victoria sobre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Asolamiento y oprobio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Restauración inmediata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Asolamiento y oprobio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sería el resultado de seguir aquellos malos consejos?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Miqueas 6: Lo que Dios pide de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Miqueas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Dios que hiciera su pueblo ante sus preguntas?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huyera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guardara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respondiera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ofreciera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respondiera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Dios que hiciera su pueblo ante sus preguntas?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tierra hizo subir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tierra hizo subir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6: Lo que Dios pide de su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