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Miqueas 4-5: De Belén saldrá el gobernante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convertirían sus espadas?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azadones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hoces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azadones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convertirían sus espadas?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convertirían sus lanzas?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azadones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hoces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hoces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convertirían sus lanzas?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dejarían de aprender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hoces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azadones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dejarían de aprender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se sentaría cada persona sin temor?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aprender sus caminos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Muchos pueblos y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gavillas en la 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Bajo su vid y su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Bajo su vid y su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sentaría cada persona sin temor?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nombre de quién caminaría el pueblo para siempre?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Señor su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azadones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gavillas en la 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Señor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nombre de quién caminaría el pueblo para siempre?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sería exaltado el monte de la casa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los últimos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día conocido solo por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un par de zapatos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reuniría y fortalecería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coja y a la descarriada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Heldai, Tobías y Jedaías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hijos rebeldes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coja y a la descarriada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reuniría y fortalecería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reinaría el Señor sobre el remanente?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Belén Efrata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Sion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monte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monte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reinaría el Señor sobre el remanente?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ciudad iría Sion antes de ser redimida?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Belén Efrata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monte 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Sion y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ciudad iría Sion antes de ser redimida?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 comprendían las naciones reunidas contra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pensamientos y el consejo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Hechicerías, adivinación e idolatría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Caballos, carros y fortalezas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rocío y lluvia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pensamientos y el consejo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comprendían las naciones reunidas contra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reunió Dios a las naciones para 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rocío y lluvia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gavillas en la 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Apacentaría a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gavillas en la 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reunió Dios a las naciones para 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los últimos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sería exaltado el monte de la casa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serían el cuerno y las uñas de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cordel de medir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piedra principal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hierro y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libro de memoria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hierro y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serían el cuerno y las uñas de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pequeña población saldría el gobernante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monte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Sion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Belén Efrata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Belén Efrata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pequeña población saldría el gobernante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cuándo eran las salidas del gobernante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los días de la eternidad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Sion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monte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Belén Efrata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los días de la eternidad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cuándo eran las salidas del gobernante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haría el gobernante con la fuerza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gavillas en la 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Apacentaría a su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Bajo su vid y su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aprender sus caminos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Apacentaría a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el gobernante con la fuerza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dónde sería engrandecido el gobernante?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rocío y lluvia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Caballos, carros y fortalezas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los fines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Muchos pueblos y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Hasta los fines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dónde sería engrandecido el gobernante?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acudirían al monte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aprender sus caminos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Muchos pueblos y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Bajo su vid y su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gavillas en la 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sería el gobernante prometido para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hoces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azadones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sería el gobernante prometido para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nación invasora es mencionada?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coja y a la descarriada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Tirhaca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nación invasora es mencionada?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sería el remanente entre muchos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gavillas en la 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rocío y lluvia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Caballos, carros y fortalezas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rocío y lluvia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 el remanente entre muchos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animal fuerte se compara también al remanente?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gavillas en la 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rocío y lluvia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azadones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animal fuerte se compara también al remanente?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eliminaría Dios para acabar con la falsa seguridad?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Hechicerías, adivinación e idolatría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rocío y lluvia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los fines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Caballos, carros y fortalezas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Caballos, carros y fortalezas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eliminaría Dios para acabar con la falsa seguridad?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Muchos pueblos y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acudirían al monte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prácticas espirituales falsas serían destruidas?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Hechicerías, adivinación e idolatría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Caballos, carros y fortalezas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pensamientos y el consejo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rocío y lluvia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5:12-14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Hechicerías, adivinación e idolatría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prácticas espirituales falsas serían destruidas?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5:12-14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Miqueas 4-5: De Belén saldrá el gobernante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subirían las naciones a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Muchos pueblos y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Bajo su vid y su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aprender sus caminos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Apacentaría a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aprender sus caminos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subirían las naciones a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dónde saldrían la ley y la palabra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monte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Belén Efrata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Sion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Sion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saldrían la ley y la palabra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Miqueas 4-5: De Belén saldrá el gobernante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