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Miqueas 1-3: Juicio contra Samaria y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representaba la rebelión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representaba la rebelión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convertiría Dios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 montón de ruinas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convertiría Dios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sería despedazado y quemado en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en un redil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que camina rectamente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ídolos y esculturas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sería despedazado y quemado en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lamentaría Miqueas la herida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gemidos y lamento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gemidos y lamento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lamentaría Miqueas la herida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fue llamada principio del pecado de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profetizaran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fue llamada principio del pecado de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lugar era el profeta Miqueas?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Moreset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su santo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debía ampliarse el duelo como calvicie de águila?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la tierra contaminada no era su descanso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hijos irían al cautiverio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los hijos irían al cautiverio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 ampliarse el duelo como calvicie de águila?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quiénes pronunció Miqueas un ay en el capítulo 2?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como su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quienes planeaban maldad en sus camas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confiados y cómodos de Sion y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Contra quienes planeaban maldad en sus camas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quiénes pronunció Miqueas un ay en el capítulo 2?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codiciaban y robaban los poderosos?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Campos, casas y heredades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codiciaban y robaban los poderosos?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pedían los rebeldes a los verdaderos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profetizaran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gemidos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en un redil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profetizaran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pedían los rebeldes a los verdaderos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hacen bien las palabras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derretirían como cera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que camina rectamente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que camina rectamente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hacen bien las palabras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Moreset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lugar era el profeta Miqueas?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expulsaban de sus hogares?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Abundancia de vino y bebida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las mujeres y a sus niños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expulsaban de sus hogares?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debían levantarse y marcharse?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hijos irían al cautiverio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la tierra contaminada no era su descanso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la tierra contaminada no era su descanso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debían levantarse y marcharse?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mensaje popular ofrecería el profeta mentiroso?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Abundancia de vino y bebida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soborno, precio y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Abundancia de vino y bebida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popular ofrecería el profeta mentiroso?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reuniría Dios al remanente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en un redil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derretirían como cera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ovejas en un redil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reuniría Dios al remanente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iría a la cabeza del pueblo restaurado?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quienes planeaban maldad en sus camas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David, siervo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como su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 hijo de Josadac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como su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iría a la cabeza del pueblo restaurado?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dos ciudades recibió Miqueas su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profetizaran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gemidos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conocer los gobernantes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profetizaran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conocer los gobernantes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amaban y qué aborrecían los líderes corruptos?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poder del Espíritu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hijos irían al cautiverio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Amaban el mal y aborrecían el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amaban y qué aborrecían los líderes corruptos?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Dios escondería su rostro cuando clamaran?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recibían algo para comer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habían hecho malas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Dios escondería su rostro cuando clamaran?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proclamaban paz los falsos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poder del Espíritu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recibían algo para comer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Cuando recibían algo para comer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proclamaban paz los falsos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estaba lleno Miqueas para denunciar 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recibían algo para comer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poder del Espíritu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 poder del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estaba lleno Miqueas para denunciar 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Samaria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dos ciudades recibió Miqueas su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edificaban Sion y Jerusalén sus dirigentes?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en un redil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sangre e injusticia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edificaban Sion y Jerusalén sus dirigentes?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juzgaban, enseñaban y profetizaban los líderes?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Abundancia de vino y bebida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soborno, precio y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soborno, precio y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juzgaban, enseñaban y profetizaban los líderes?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convertirían Sion, Jerusalén y el monte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campo, ruinas y bosque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convertirían Sion, Jerusalén y el monte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Miqueas 1-3: Juicio contra Samaria y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dónde sería testigo el Señor contra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Moreset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su santo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valle de 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su santo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sería testigo el Señor contra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con los montes ante la presencia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que camina rectamente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derretirían como cera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derretirían como cera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los montes ante la presencia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 1-3: Juicio contra Samaria y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