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Malaquías: El mensajero y el Sol de justicia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honores esperaba Dios como Padre y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Bienaventurado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Honor y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honores esperaba Dios como Padre y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ofrecían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 contaminado y animales defectuosos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ofrecían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defectos tenían los animales sacrificados?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Eran ciegos, cojos o enfermos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defectos tenían los animales sacrificados?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 sugirió Malaquías presentar esos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el gobernador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sugirió Malaquías presentar esos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sería grande el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Entre las naciones, de oriente a occidente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sería grande el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nación fue dirigida la palabra de Malaquías?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decían los sacerdotes acerca del servicio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era cansancio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decían los sacerdotes acerca del servicio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debía ser temido el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es gran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ser temido el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pasaría si los sacerdotes no daban gloria al nombre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bendiciones se convertirían en maldición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bendiciones se convertirían en maldición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pasaría si los sacerdotes no daban gloria al nombre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tribu tenía Dios un pacto de vida y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tribu tenía Dios un pacto de vida y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hallarse en los labios del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verdad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cansancio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ley de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hallarse en los labios del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nación fue dirigida la palabra de Malaquías?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debía el pueblo buscar instrucción del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es mensajero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debía el pueblo buscar instrucción del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preguntas recuerdan la unidad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quien hace mal es bueno ante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¿No tenemos un Padre y un Dios creador?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preguntas recuerdan la unidad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había profanado Judá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Casándose con mujeres idólatras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había profanado Judá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¿Entre quiénes había sido testigo el Señor del pacto matrimonial?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el hombre y la mujer de su juventud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quiénes había sido testigo el Señor del pacto matrimonial?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buscaba Dios al hacer uno al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especial tesoro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Descendencia para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Descendencia para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buscaba Dios al hacer uno al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el pueblo al oír que Dios lo 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Descendencia para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especial tesoro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actitud de Dios hacia el divorcio declara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 y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aborrece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aborrece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actitud de Dios hacia el divorcio declara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afirmación cansaban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quien hace mal es bueno ante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quien hace mal es bueno ante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afirmación cansaban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enviaría Dios para preparar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Bienaventurado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 mensajero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enviaría Dios para preparar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vendría súbitamente a su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y el Ángel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vendría súbitamente a su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¿Como qué dos agentes purificadores sería su venida?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¿No tenemos un Padre y un Dios creador?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fuego refinador y jabón de lavadores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fuego refinador y jabón de lavadores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¿Como qué dos agentes purificadores sería su venida?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¿En qué nos has amado?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el pueblo al oír que Dios lo 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purificaría como oro y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hijos de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purificaría como oro y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dijo Dios que el pueblo le robaba?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contaminado y animales defectuosos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diezmos y ofrendas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dijo Dios que el pueblo le robaba?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dónde debían llevar todos los diezmos?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alfolí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alfolí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dónde debían llevar todos los diezmos?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abriría Dios al probarlo con fidelidad?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ventanas 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ventanas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abriría Dios al probarlo con fidelidad?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derramaría hasta que sobreabundara?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ventanas 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Bendición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derramaría hasta que sobreabundara?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hermanos usó Dios para mostrar su elección?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 y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aborrece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reprendería Dios para proteger la cosecha?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Jacob y Esaú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devorador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aborrece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devorador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reprendería Dios para proteger la cosecha?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llamarían las naciones al pueblo bendecido?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Honor y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Bienaventurado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llamarían las naciones al pueblo bendecido?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decían algunos sobre servir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quien hace mal es bueno ante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verdad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era en vano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era en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decían algunos sobre servir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fue escrito delante de Dios para quienes temían su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libro de memoria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carbón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piedra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vasija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libro de memoria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fue escrito delante de Dios para quienes temían su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consideraría Dios a quienes le temían?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Descendencia para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su especial tesoro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¿En qué nos has amado?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diezmos y ofrendas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su especial tesoro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consideraría Dios a quienes le temían?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Jacob y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hermanos usó Dios para mostrar su elección?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diferencia volvería a verse?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las naciones, de oriente a occidente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bendiciones se convertirían en maldición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justo e impío, servidor y no servidor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 el hombre y la mujer de su juventud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 justo e impío, servidor y no servidor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diferencia volvería a verse?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nacería para quienes temen el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ventanas de los 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gran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Sol de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Sol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nacería para quienes temen el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traería el Sol de justicia en sus alas?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traería el Sol de justicia en sus alas?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ley debía recordar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Casándose con mujeres idólatras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ley de Moisés dada en Horeb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ley debía recordar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profeta sería enviado antes del día grande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sería enviado antes del día grande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nación descendiente de Esaú sería llamada territorio de maldad?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hijos 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 mensajero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restauraría el profeta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Eran ciegos, cojos o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y el Ángel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ley de Moisés dada en 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corazón de padres 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Malaquías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corazón de padres e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restauraría el profeta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Malaquías: El mensajero y el Sol de justicia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nación descendiente de Esaú sería llamada territorio de maldad?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Malaquías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Malaquías: El mensajero y el Sol de justicia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