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Lucas 9: Jesús envía a los doce y revela su gloria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gobernante deseaba ver 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Herodes el tetrarca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Pedro, Juan y Jacobo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Moisés y Elías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María Magdalena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9:7-9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Herodes el tetrarca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gobernante deseaba ver 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9:7-9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 qué ciudad se retiró Jesús con los apóstoles?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Hacia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Betsaida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Nazaret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Galilea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9:10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Betsaida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qué ciudad se retiró Jesús con los apóstoles?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9:10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¿Cuántos panes y pescados tenían para alimentar a la multitud?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Pescado asado y un panal de miel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la levadura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Cinco panes y dos pescados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una manada de cerdos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9:13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Cinco panes y dos pescados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panes y pescados tenían para alimentar a la multitud?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9:13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¿Aproximadamente cuántos hombres había en la multitud?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Doce canastas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diez 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Cinco yuntas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Unos cinco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9:14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Unos cinco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¿Aproximadamente cuántos hombres había en la multitud?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9:14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¿En grupos de cuántos debían sentarse?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cincuenta en cincuenta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está a favor de ellos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espíritu lo atormentaba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Sobre quién sería el mayor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9:14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 cincuenta en cincuenta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grupos de cuántos debían sentarse?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9:14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¿Sobre qué dio Jesús poder y autoridad a los doce?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Sobre los demonios y las enfermedades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predicar el reino de Dios y sanar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no es apto para el reino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Negarse a sí mismo y tomar su cruz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9:1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¿Cuántas canastas de pedazos sobraron?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Unos cinco 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Doce canastas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Cinco yuntas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diez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9:17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Doce canastas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¿Cuántas canastas de pedazos sobraron?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9:17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 dijo Pedro que era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salvar vidas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resucitaría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Cristo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Tres enramadas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9:20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El Cristo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dijo Pedro que era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9:20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dijo Jesús que ocurriría al tercer día después de su muerte?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Tres enramadas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Cristo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salvar vidas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resucitaría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9:22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Que resucitaría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dijo Jesús que ocurriría al tercer día después de su muerte?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9:22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debe hacer diariamente quien quiere seguir 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Negarse a sí mismo y tomar su cruz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no es apto para el reino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Sobre los demonios y las enfermedades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predicar el reino de Dios y sanar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9:23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Negarse a sí mismo y tomar su cruz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debe hacer diariamente quien quiere seguir 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9:23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provecho hay en ganar todo el mundo y perderse a uno mismo?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un niño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Ninguno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Escúchenlo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9:25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Ninguno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provecho hay en ganar todo el mundo y perderse a uno mismo?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9:25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Sobre los demonios y las enfermedades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¿Sobre qué dio Jesús poder y autoridad a los doce?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9:1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 quiénes llevó Jesús al monte para orar?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Moisés y Elías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Herodes el tetrarca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Pedro, Juan y Jacobo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Pedro, Jacobo y Juan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9:28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 Pedro, Juan y Jacobo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quiénes llevó Jesús al monte para orar?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9:28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se volvió el vestido de Jesús durante la transfiguración?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cincuenta en cincuenta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está a favor de ellos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espíritu lo atormentaba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Blanco y resplandeciente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9:29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Blanco y resplandeciente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se volvió el vestido de Jesús durante la transfiguración?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9:29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¿Quiénes hablaban con Jesús en el monte?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Moisés y Elías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Pedro, Juan y Jacobo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Herodes el tetrarca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Pedro y Juan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9:30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Moisés y Elías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¿Quiénes hablaban con Jesús en el monte?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9:30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¿De qué hablaban Moisés y Elías con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predicar el reino de Dios y sanar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su partida que cumpliría en 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Sobre los demonios y las enfermedades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no es apto para el reino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9:31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 su partida que cumpliría en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 qué hablaban Moisés y Elías con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9:31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propuso Pedro construir en el monte?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resucitaría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Cristo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Tres enramadas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salvar vidas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9:33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Tres enramadas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propuso Pedro construir en el monte?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9:33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¿Para qué envió Jesús a los doce?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salvar vidas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predicar el reino de Dios y sanar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Sobre los demonios y las enfermedades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no es apto para el reino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9:2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orden dio la voz desde la nube acerca de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un niño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Ninguno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Tres enramadas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Escúchenlo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9:35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Escúchenlo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orden dio la voz desde la nube acerca de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9:35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problema tenía el hijo único llevado 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espíritu lo atormentaba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Sobre quién sería el mayor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cincuenta en cincuenta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está a favor de ellos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9:38-39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Un espíritu lo atormentaba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problema tenía el hijo único llevado 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9:38-39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hizo Jesús con el muchacho después de sanarlo?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Blanco y resplandeciente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 devolvió a su padre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polvo de sus pies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cincuenta en cincuenta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9:42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Lo devolvió a su padre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hizo Jesús con el muchacho después de sanarlo?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9:42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¿Sobre qué discutían los discípulos?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espíritu lo atormentaba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está a favor de ellos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Sobre quién sería el mayor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cincuenta en cincuenta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9:46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Sobre quién sería el mayor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¿Sobre qué discutían los discípulos?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9:46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 quién puso Jesús a su lado para enseñar sobre la verdadera grandeza?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Escúchenlo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Ninguno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Tres enramadas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un niño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9:47-48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 un niño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 puso Jesús a su lado para enseñar sobre la verdadera grandeza?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9:47-48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Para predicar el reino de Dios y sanar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¿Para qué envió Jesús a los doce?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9:2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dijo Jesús de quien no está contra sus discípulos?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está a favor de ellos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cincuenta en cincuenta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Sobre quién sería el mayor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Blanco y resplandeciente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9:49-50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Que está a favor de ellos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dijo Jesús de quien no está contra sus discípulos?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9:49-50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¿Hacia qué ciudad afirmó Jesús su rostro para ir?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Betsaida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Hacia 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Cerca de Jericó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desierto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9:51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Hacia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¿Hacia qué ciudad afirmó Jesús su rostro para ir?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9:51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¿Para qué dijo Jesús que había venido el Hijo del Hombre?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predicar el reino de Dios y sanar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Cristo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salvar vidas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resucitaría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9:55-56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Para salvar vidas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¿Para qué dijo Jesús que había venido el Hijo del Hombre?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9:55-56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dijo Jesús de quien pone la mano en el arado y mira atrás?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Sobre los demonios y las enfermedades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predicar el reino de Dios y sanar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Negarse a sí mismo y tomar su cruz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no es apto para el reino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9:62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Que no es apto para el reino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dijo Jesús de quien pone la mano en el arado y mira atrás?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9:62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Lucas 9: Jesús envía a los doce y revela su gloria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debían llevar los doce para el camino?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Ninguno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un niño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Escúchenlo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9:3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Nada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debían llevar los doce para el camino?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9:3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debían sacudir al salir de una ciudad que no los recibiera?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 devolvió a su padre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Cristo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salvar vidas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polvo de sus pies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9:5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El polvo de sus pies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debían sacudir al salir de una ciudad que no los recibiera?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9:5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Lucas 9: Jesús envía a los doce y revela su gloria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