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9: Jesús envía a los doce y revela su gloria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gobernante deseaba ver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Herodes el tetrarca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Pedro, Juan y Jacobo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 y Elías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María Magdalena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9:7-9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Herodes el tetrarca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gobernante deseaba ver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9:7-9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ciudad se retiró Jesús con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Hacia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Betsaida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Betsaida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se retiró Jesús con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panes y pescados tenían para alimentar a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Pescado asado y un panal de miel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levadura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 panes y dos pescados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manada de cerdos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Cinco panes y dos pescados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panes y pescados tenían para alimentar a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¿Aproximadamente cuántos hombres había en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canastas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diez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 yuntas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Unos 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Unos cinco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¿Aproximadamente cuántos hombres había en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grupos de cuántos debían sentarse?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cincuenta en 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está a favor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espíritu lo atormentaba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quién sería el mayor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cincuenta en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grupos de cuántos debían sentarse?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¿Sobre qué dio Jesús poder y autoridad a los doce?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los demonios y las enfermedades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predicar el reino de Dios y sanar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no es apto para el reino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Negarse a sí mismo y tomar su cruz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canastas de pedazos sobraron?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Unos cinco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canastas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 yuntas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Doce canastas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canastas de pedazos sobraron?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dijo Pedro que era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salvar vidas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resucitaría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Cristo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enramadas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Cristo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dijo Pedro que era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Jesús que ocurriría al tercer día después de su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enramadas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Cristo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salvar vidas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resucitaría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resucitaría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que ocurriría al tercer día después de su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debe hacer diariamente quien quiere seguir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Negarse a sí mismo y tomar su cruz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no es apto para el reino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los demonios y las enfermedades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predicar el reino de Dios y sanar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Negarse a sí mismo y tomar su cruz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debe hacer diariamente quien quiere seguir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provecho hay en ganar todo el mundo y perderse a uno mismo?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 niño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Ninguno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Escúchenlo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provecho hay en ganar todo el mundo y perderse a uno mismo?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Sobre los demonios y las enfermedades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dio Jesús poder y autoridad a los doce?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llevó Jesús al monte para 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 y 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Herodes el tetrarca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Pedro, Juan y Jacobo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Pedro, Jacobo y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Pedro, Juan y Jacobo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llevó Jesús al monte para 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volvió el vestido de Jesús durante la transfiguración?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cincuenta en 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está a favor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espíritu lo atormentaba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Blanco y resplandeciente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Blanco y resplandeciente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volvió el vestido de Jesús durante la transfiguración?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hablaban con Jesús en 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 y 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Pedro, Juan y Jacobo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Herodes el tetrarca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Pedro y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 y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hablaban con Jesús en 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hablaban Moisés y Elías con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predicar el reino de Dios y sanar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su partida que cumpliría 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los demonios y las enfermedades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no es apto para el reino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su partida que cumpliría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hablaban Moisés y Elías con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propuso Pedro construir en 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resucitaría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Cristo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enramadas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salvar vidas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enramadas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propuso Pedro construir en 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envió Jesús a los doce?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salvar vidas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predicar el reino de Dios y sanar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los demonios y las enfermedades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no es apto para el reino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orden dio la voz desde la nube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 niño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Ninguno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enramadas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Escúchenlo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Escúchenlo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 dio la voz desde la nube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problema tenía el hijo único llevado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espíritu lo atormentaba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quién sería el mayor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cincuenta en 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está a favor de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9:38-39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espíritu lo atormentaba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problema tenía el hijo único llevado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9:38-39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Jesús con el muchacho después de sanarlo?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Blanco y resplandeciente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devolvió a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polvo de sus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cincuenta en 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devolvió a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Jesús con el muchacho después de sanarlo?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¿Sobre qué discutían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espíritu lo atormentaba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está a favor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quién sería el mayor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cincuenta en 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quién sería el mayor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discutían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puso Jesús a su lado para enseñar sobre la verdadera grandeza?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Escúchenlo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Ninguno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enramadas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 niño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9:47-48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un niño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puso Jesús a su lado para enseñar sobre la verdadera grandeza?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9:47-48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predicar el reino de Dios y sanar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envió Jesús a los doce?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Jesús de quien no está contra sus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está a favor de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cincuenta en 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quién sería el mayor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Blanco y resplandeciente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9:49-50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está a favor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de quien no está contra sus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9:49-50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¿Hacia qué ciudad afirmó Jesús su rostro para 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Betsaida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Hacia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Cerca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Hacia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¿Hacia qué ciudad afirmó Jesús su rostro para 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dijo Jesús que había venido el Hijo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predicar el reino de Dios y sanar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Cristo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salvar vidas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resucitaría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9:55-56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salvar vidas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dijo Jesús que había venido el Hijo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9:55-56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Jesús de quien pone la mano en el arado y mira atrás?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los demonios y las enfermedades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predicar el reino de Dios y sanar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Negarse a sí mismo y tomar su cruz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no es apto para el reino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9:62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no es apto para el reino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de quien pone la mano en el arado y mira atrás?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9:62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9: Jesús envía a los doce y revela su gloria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debían llevar los doce para el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Ninguno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 niño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Escúchenlo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llevar los doce para el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debían sacudir al salir de una ciudad que no los recibiera?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devolvió a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Cristo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salvar vidas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polvo de sus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polvo de sus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sacudir al salir de una ciudad que no los recibiera?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9: Jesús envía a los doce y revela su gloria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