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8: Parábolas, milagros y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les falta a quienes reciben la palabra sobre la roca?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Legión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Raíces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les falta a quienes reciben la palabra sobre la roca?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ahoga la palabra representada por la semilla entre espinos?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afanes, las riquezas y los placeres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afanes, las riquezas y los placeres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ahoga la palabra representada por la semilla entre espinos?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llevan fruto quienes reciben la palabra en buena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perseverancia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llevan fruto quienes reciben la palabra en buena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Jesús, ¿sobre qué soporte se pone una lámpara encendida?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Nazaret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Donde esté su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un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Jesús, ¿sobre qué soporte se pone una lámpara encendida?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llamó Jesús su madre y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oyen la palabra de Dios y la obedecen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8:19-21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quienes oyen la palabra de Dios y la obedecen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llamó Jesús su madre y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8:19-21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habían salido siete demonios?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propuso Jesús cruzar con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borde de su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otro lado del lago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propuso Jesús cruzar con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mientras Jesús dormía en la barca?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contaran a nadie lo sucedido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levantó una tempestad sobre el lago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mientras Jesús dormía en la barca?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obedeció a Jesús cuando reprendió la tempestad?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borde de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viento y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obedeció a Jesús cuando reprendió la tempestad?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región llegaron después de cruzar el lago?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lago de Genesaret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región de los gadarenos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región llegaron después de cruzar el lago?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dio el hombre a los muchos demonios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dio el hombre a los muchos demonios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María Magdalena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habían salido siete demonios?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animales entraron los demonios?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cuervos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manada de cerdos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manada de cerdos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animales entraron los demonios?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encontraron al hombre después de ser liberado?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afanes, las riquezas y los placeres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Vestido, en su sano juicio y a los pies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encontraron al hombre después de ser liberado?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contar el hombre liberado al volver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Vestido, en su sano juicio y a los pies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grandes cosas que Dios había hecho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contar el hombre liberado al volver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dirigente de la sinagoga que pidió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dirigente de la sinagoga que pidió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aproximadamente la hija de Jairo?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aproximadamente la hija de Jairo?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mujer era esposa de Chuza, administrador de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hacía cuántos años sufría la mujer de flujo de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hacía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hacía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hacía cuántos años sufría la mujer de flujo de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del vestido de Jesús tocó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borde de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borde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del vestido de Jesús tocó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que había sanado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Legión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Raíces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había sanado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discípulos entraron con Jesús a la casa de Jairo?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oyen la palabra de Dios y la obedecen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María Magdalena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Pedro, 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Pedro, Jacobo y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discípulos entraron con Jesús a la casa de Jairo?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al tomar de la mano a la hija de Jairo?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otro lado del lago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Muchacha,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al tomar de la mano a la hija de Jairo?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mujer era esposa de Chuza, administrador de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mandó Jesús que dieran a la niña después de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Algo de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Jesús que dieran a la niña después de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Jesús a los padres acerca del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contaran a nadie lo sucedido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grandes cosas que Dios había hecho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contaran a nadie lo sucedido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Jesús a los padres acerca del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8: Parábolas, milagros y fe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representa la semilla en la parábola del sembrador?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Muchacha,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viento y el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 la semilla en la parábola del sembrador?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ocurre con la palabra sembrada junto al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Algo de comer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contaran a nadie lo sucedido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una tempestad sobre el lago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diablo la quita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diablo la quita del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ocurre con la palabra sembrada junto al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8: Parábolas, milagros y fe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