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Lucas 7: Fe, compasión y perdón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pidió el centurión que hiciera Jesús para sanar a su siervo?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dijera una sola palabra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habían sido perdonados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no se consideraba digno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Joven, a ti te digo, levántate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dijera una sola palabra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pidió el centurión que hiciera Jesús para sanar a su siervo?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admiró Jesús en el centurión?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Compasión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gran fe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sinagoga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fe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 gran fe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admiró Jesús en el centurión?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ciudad iba Jesús cuando encontró un cortejo fúnebre?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Capernaúm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Emaús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Naín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Galilea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Naín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ciudad iba Jesús cuando encontró un cortejo fúnebre?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había muerto en Naín?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fariseo llamado Simón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unos ancianos de los judíos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más que profeta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único hijo de una viuda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único hijo de una viuda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había muerto en Naín?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sintió Jesús al ver a la viuda?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Compasión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gran fe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sinagoga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fe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Compasión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sintió Jesús al ver a la viuda?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ciudad vivía el centurión cuyo siervo estaba enfermo?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Capernaúm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Naín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7:1-2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dijo Jesús al joven muerto?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no se consideraba digno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Joven, a ti te digo, levántate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Aquel a quien se le perdonó más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incorporó y comenzó a hablar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Joven, a ti te digo, levántate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dijo Jesús al joven muerto?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el joven después de volver a la vida?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Aquel a quien se le perdonó más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no se consideraba digno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incorporó y comenzó a hablar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Joven, a ti te digo, levántate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 incorporó y comenzó a hablar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el joven después de volver a la vida?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preguntó Juan el Bautista por medio de dos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no había profeta mayor que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incorporó y comenzó a hablar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Aquel a quien se le perdonó más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 Jesús era el que había de venir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7:18-20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Si Jesús era el que había de venir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preguntó Juan el Bautista por medio de dos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7:18-20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señales indicó Jesús que contaran a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Sanidades, resurrecciones y buenas noticias a los pobres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 Jesús era el que había de venir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no había profeta mayor que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incorporó y comenzó a hablar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7:21-22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Sanidades, resurrecciones y buenas noticias a los pobres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señales indicó Jesús que contaran a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7:21-22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describió Jesús a Juan además de profeta?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fariseo llamado Simón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más que profeta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único hijo de una viuda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unos ancianos de los judíos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7:26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Como más que profeta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describió Jesús a Juan además de profeta?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7:26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Capernaúm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ciudad vivía el centurión cuyo siervo estaba enfermo?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7:1-2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dijo Jesús acerca de Juan entre los nacidos de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habían sido perdonados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 Jesús era el que había de venir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no había profeta mayor que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incorporó y comenzó a hablar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7:28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no había profeta mayor que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dijo Jesús acerca de Juan entre los nacidos de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7:28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¿Quiénes aceptaron el consejo de Dios al recibir el bautismo de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unos ancianos de los judíos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único hijo de una viuda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fariseo llamado Simón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pueblo y los recaudadores de impuestos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7:29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pueblo y los recaudadores de impuestos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aceptaron el consejo de Dios al recibir el bautismo de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7:29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fariseo recibió a Jesús para comer en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fariseo llamado Simón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único hijo de una viuda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más que profeta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unos ancianos de los judíos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7:36,40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fariseo llamado Simón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fariseo recibió a Jesús para comer en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7:36,40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llevó la mujer pecadora a la casa del fariseo?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piedra de molino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frasco de alabastro con perfume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una tablilla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denario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7:37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frasco de alabastro con perfume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llevó la mujer pecadora a la casa del fariseo?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7:37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¿Con qué secó la mujer los pies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sinagoga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gran fe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sus cabellos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Compasión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7:38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sus cabellos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secó la mujer los pies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7:38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quiénes envió el centurión para pedir ayuda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pueblo y los recaudadores de impuestos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unos ancianos de los judíos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único hijo de una viuda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fariseo llamado Simón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 debía el deudor con la deuda mayor?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Cincuenta denarios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doce apóstoles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ochenta medidas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Quinientos denarios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7:41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Quinientos denarios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debía el deudor con la deuda mayor?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7:41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 debía el otro deudor?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Cincuenta denarios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Quinientos denarios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doce apóstoles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ochenta medidas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7:41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Cincuenta denarios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debía el otro deudor?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7:41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dijo Simón que amaría más al acreedor?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incorporó y comenzó a hablar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Aquel a quien se le perdonó más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no se consideraba digno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Joven, a ti te digo, levántate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7:42-43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Aquel a quien se le perdonó más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dijo Simón que amaría más al acreedor?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7:42-43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declaró Jesús acerca de los pecados de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no había profeta mayor que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dijera una sola palabra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habían sido perdonados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no se consideraba digno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7:47-48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habían sido perdonados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declaró Jesús acerca de los pecados de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7:47-48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dijo Jesús que había salvado a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Compasión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gran fe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sinagoga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fe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7:50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 fe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dijo Jesús que había salvado a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7:50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unos ancianos de los judíos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envió el centurión para pedir ayuda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Lucas 7: Fe, compasión y perdón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había construido el centurión para la nación judía?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gran fe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Compasión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sinagoga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sus cabellos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7:4-5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 sinagoga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había construido el centurión para la nación judía?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7:4-5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dijo el centurión que Jesús no debía entrar bajo su techo?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Joven, a ti te digo, levántate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incorporó y comenzó a hablar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Aquel a quien se le perdonó más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no se consideraba digno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7:6-7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no se consideraba digno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dijo el centurión que Jesús no debía entrar bajo su techo?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7:6-7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7: Fe, compasión y perdón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