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7: Fe, compasión y perdón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el centurión que hiciera Jesús para sanar a su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dijera una sola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dijera una sola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 centurión que hiciera Jesús para sanar a su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admiró Jesús en el centurión?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gran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admiró Jesús en el centurión?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iba Jesús cuando encontró un cortejo fúnebre?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Emaús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Naín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iba Jesús cuando encontró un cortejo fúnebre?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muerto en Naín?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único hijo de una viuda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muerto en Naín?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sintió Jesús al ver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Jesús al ver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vivía el centurión cuyo siervo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Capernaúm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al joven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Joven, a ti te digo, levántate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al joven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joven después de volver a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incorporó y comenzó a hablar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joven después de volver a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Juan el Bautista por medio de dos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 Jesús era el que había de venir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Juan el Bautista por medio de dos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señales indicó Jesús que contaran a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Sanidades, resurrecciones y buenas noticias a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Sanidades, resurrecciones y buenas noticias a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señales indicó Jesús que contaran a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describió Jesús a Juan además de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más que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Jesús a Juan además de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Capernaúm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vivía el centurión cuyo siervo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acerca de Juan entre los nacidos de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Jesús era el que había de venir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había profeta mayor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acerca de Juan entre los nacidos de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aceptaron el consejo de Dios al recibir el bautismo de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pueblo y los recaudadores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aceptaron el consejo de Dios al recibir el bautismo de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fariseo recibió a Jesús para comer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más que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7:36,40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fariseo llamado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fariseo recibió a Jesús para comer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7:36,40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llevó la mujer pecadora a la casa del fariseo?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frasco de alabastro con perfume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tablilla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denario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frasco de alabastro con perfume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llevó la mujer pecadora a la casa del fariseo?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secó la mujer los pies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sus cabellos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sus cabellos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secó la mujer los pies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envió el centurión para pedir ayuda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único hijo de 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fariseo llamado 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debía el deudor con la deuda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Quinientos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el deudor con la deuda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debía el otro deudor?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Cincuenta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debía el otro deudor?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dijo Simón que amaría más al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7:42-43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Aquel a quien se le perdonó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dijo Simón que amaría más al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7:42-43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declaró Jesús acerca de los pecados de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había profeta mayor que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dijera una sola 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habían sido perdonados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habían sido perdonados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Jesús acerca de los pecados de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que había salvado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había salvado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unos ancianos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envió el centurión para pedir ayuda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7: Fe, compasión y perdón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construido el centurión para la nación judía?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gran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sinagoga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sus cabellos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sinagoga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construido el centurión para la nación judía?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el centurión que Jesús no debía entrar bajo su techo?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Joven, a ti te digo, levántate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incorporó y comenzó a hablar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Aquel a quien se le perdonó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se consideraba digno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7:6-7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no se consideraba digno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el centurión que Jesús no debía entrar bajo su techo?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7:6-7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7: Fe, compasión y perdón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