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6: Jesús enseña y escoge a los doce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Jesús acerca de lo permitido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era lícito hacer bien y salvar una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arrancaban, restregaban y comían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queremos que ellos nos traten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era lícito hacer bien y salvar una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Jesús acerca de lo permitido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 sanadora dio Jesús al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Extiende tu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 sanadora dio Jesús al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reaccionaron los escribas y fariseos ante la sanidad?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llenaron de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Tiro y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llenaron de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los escribas y fariseos ante la sanidad?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 tiempo oró Jesús antes de escoger a los doce?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tendría fin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Toda la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Toda la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oró Jesús antes de escoger a los doce?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discípulos escogió Jesús como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Toda la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discípulos escogió Jesús como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los discípulos con las espigas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arrancaban, restregaban y comían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queremos que ellos nos traten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 era lícito hacer bien y salvar una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nuevo nombre dio Jesús a Simón?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nuevo nombre dio Jesús a Simón?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¿Cuál de los doce llegó a ser el traidor?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 mayordomo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Judas Iscariote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más que 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Judas Iscariote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los doce llegó a ser el traidor?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costas llegó gente para oír y ser sanada por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Tiro y Sidón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Tiro y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costas llegó gente para oír y ser sanada por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es el reino de Dios según la primera bienaventuranza?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los pobres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es el reino de Dios según la primera bienaventuranza?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ocurrirá con quienes ahora tienen hambre?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Serán saciados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ocurrirá con quienes ahora tienen hambre?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arrancaban, restregaban y comían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los discípulos con las espigas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mandó Jesús hacer con 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Amarlos y hacerles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mandó Jesús hacer con 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quiénes dijo Jesús que se debía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quienes maltratan y calumnian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quiénes dijo Jesús que se debía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debemos tratar a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queremos que ellos nos traten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arrancaban, restregaban y comían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queremos que ellos nos traten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debemos tratar a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debemos ser porque nuestro Padre es misericordioso?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Tiro y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Misericordiosos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debemos ser porque nuestro Padre es misericordioso?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debemos hacer para ser perdonados?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quienes maltratan y calumnian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Perdonar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debemos hacer para ser perdonados?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quién puso Jesús como ejemplo por comer el pan reservado a los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Judas Iscariote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Herodes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Cleofas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6:3-4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ocurre si un ciego guía a otro ciego?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viga de su propio 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llenaron de 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Ambos caen en un hoyo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Ambos caen en un hoyo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ocurre si un ciego guía a otro ciego?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debe quitar primero una persona antes de señalar la paja ajena?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viga de su propio 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Ambos caen en un hoyo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Cayó y su ruina fue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6:41-42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viga de su propio 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debe quitar primero una persona antes de señalar la paja ajena?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6:41-42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se conoce cada árbol?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queremos que ellos nos traten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6:43-44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su fruto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conoce cada árbol?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6:43-44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¿Sobre qué puso el fundamento quien oyó y obedeció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pobres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Serán saciados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6:47-48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la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puso el fundamento quien oyó y obedeció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6:47-48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la casa construida sin fundamento?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viga de su propio 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Amarlos y hacerles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Ambos caen en un hoyo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Cayó y su ruina fue grande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Cayó y su ruina fue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 casa construida sin fundamento?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puso Jesús como ejemplo por comer el pan reservado a los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6:3-4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Lucas 6: Jesús enseña y escoge a los doce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día dijo Jesús que el Hijo del Hombre es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su fruto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Perdonar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Sobre la roca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día dijo Jesús que el Hijo del Hombre es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parte del cuerpo tenía seca el hombre de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Tiro y 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Extiende tu 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mano derecha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Lucas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mano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del cuerpo tenía seca el hombre de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Lucas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6: Jesús enseña y escoge a los doce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