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5: La pesca milagrosa y el llamado de los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echaron la red conforme a la palabra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Capturaron tantos peces que la red comenzaba a romperse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Capturaron tantos peces que la red comenzaba a romperse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echaron la red conforme a la palabra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dos hijos de Zebedeo eran compañeros de Simón?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Jacobo y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Simón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Jacobo y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hijos de Zebedeo eran compañeros de Simón?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Jesús que Simón capturaría desde entonces?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enfermos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Simón capturaría desde entonces?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pescadores al llegar 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Autoridad para perdonar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dejaron todo y siguieron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dejaron todo y siguieron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pescadores al llegar 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enfermedad tenía el hombre que se postró ante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enfermos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Lepra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enfermedad tenía el hombre que se postró ante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¿Junto a qué lago enseñaba Jesús cuando la multitud lo rodeaba?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lago de Genesaret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región de los gadarenos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Nazaret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respondió Jesús al hombre que pidió ser limpiado?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Tus pecados te son perdonados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Quiero; queda limpio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Quiero; queda limpio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Jesús al hombre que pidió ser limpiado?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¿Ante quién debía presentarse el hombre sanado?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Ante el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 debía presentarse el hombre sanado?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hacía Jesús al apartarse a lugares solitarios?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enfermos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Jesús al apartarse a lugares solitarios?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pusieron delante de Jesús al paralítico?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dejaron todo y siguieron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bajaron por el techo con su camilla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pusieron delante de Jesús al paralítico?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primero Jesús al paralítico al ver la fe de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Quiero; queda limpio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Tus pecados te son perdonados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Autoridad para perdonar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dejaron todo y siguieron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Tus pecados te son perdonados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primero Jesús al paralítico al ver la fe de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Junto al lago de Genesaret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qué lago enseñaba Jesús cuando la multitud lo rodeaba?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autoridad afirmó tener el Hijo del Hombre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Tus pecados te son perdonados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dejaron todo y siguieron 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Autoridad para perdonar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Autoridad para perdonar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autoridad afirmó tener el Hijo del Hombre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 dio Jesús al paralítico?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Levántate, toma tu camilla y vete a tu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Jesús al paralítico?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el paralítico al regresar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Glorificó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paralítico al regresar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recaudador de impuestos llamó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recaudador de impuestos llamó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preparó Leví para Jesús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odres 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gran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preparó Leví para Jesús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era la barca desde la cual Jesús enseñó?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dijo Jesús que necesitan médico?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odres nuevos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enfermos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enfermos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dijo Jesús que necesitan médico?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vino Jesús a llamar al arrepentimiento?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odres nuevos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pecadores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vino Jesús a llamar al arrepentimiento?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deben echarse los vinos nuevos?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pecadores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odres nuevos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Glorificó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odres nuevos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deben echarse los vinos nuevos?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5: La pesca milagrosa y el llamado de los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era la barca desde la cual Jesús enseñó?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 dio Jesús a Simón después de enseñar?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toma tu camilla y vete a tu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a aguas profundas y echar las redes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bajaron por el techo con su camilla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Ir a aguas profundas y echar las redes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Jesús a Simón después de enseñar?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habían trabajado los pescadores sin capturar 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tendría fin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Toda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habían trabajado los pescadores sin capturar 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5: La pesca milagrosa y el llamado de los discípulos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