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Lucas 4: Jesús vence la tentación y comienza su ministerio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dijo Jesús que no vive solamente el ser humano?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pan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pobres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Santo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Espíritu Santo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pan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dijo Jesús que no vive solamente el ser humano?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ofreció el diablo a Jesús si lo adoraba?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ningún profeta es aceptado en su propia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autoridad y gloria de los reinos del mundo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Arrojarlo desde la cumbre del monte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para eso había sido enviado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4:5-7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autoridad y gloria de los reinos del mundo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ofreció el diablo a Jesús si lo adoraba?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4:5-7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dijo Jesús que se debe adorar y servir?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libro de Isaías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Espíritu Santo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Solo al Señor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Santo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Solo al Señor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dijo Jesús que se debe adorar y servir?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puso el diablo a Jesús en la tercera tentación?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Capernaúm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Nazaret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la parte más alta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Sobre la parte más alta del templo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puso el diablo a Jesús en la tercera tentación?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respondió Jesús ante la invitación a lanzarse del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tentarás al Señor tu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Ponía las manos sobre cada 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Hoy se ha cumplido esta Escritura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para eso había sido enviado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No tentarás al Señor tu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respondió Jesús ante la invitación a lanzarse del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quién estaba lleno Jesús cuando volvió del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Espíritu Santo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Solo al Señor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libro de Isaías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Santo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cuánto tiempo se apartó el diablo después de las tentaciones?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Durante cuarenta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un tiempo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tercer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año quince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 un tiempo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cuánto tiempo se apartó el diablo después de las tentaciones?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región volvió Jesús con el poder del Espíritu?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Nazaret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Galilea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Capernaúm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Galilea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región volvió Jesús con el poder del Espíritu?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ciudad leyó Jesús en la sinagoga donde había sido criado?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Galilea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Capernaúm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Nazaret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Nazaret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ciudad leyó Jesús en la sinagoga donde había sido criado?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libro profético recibió Jesús para leer?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libro de Isaías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Solo al Señor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Espíritu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Santo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libro de Isaías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libro profético recibió Jesús para leer?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quiénes había sido ungido Jesús para anunciar buenas noticias?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para eso había sido enviado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pobres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Santo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libro de Isaías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los pobres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había sido ungido Jesús para anunciar buenas noticias?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Del Espíritu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quién estaba lleno Jesús cuando volvió del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dijo Jesús después de leer la profecía?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para eso había sido enviado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Arrojarlo desde la cumbre del monte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Hoy se ha cumplido esta Escritura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Ponía las manos sobre cada 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Hoy se ha cumplido esta Escritura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Jesús después de leer la profecía?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dijo Jesús acerca de un profeta en su propia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autoridad y gloria de los reinos del mundo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Arrojarlo desde la cumbre del monte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para eso había sido enviado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ningún profeta es aceptado en su propia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ningún profeta es aceptado en su propia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Jesús acerca de un profeta en su propia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viuda fue enviado Elías durante la gran hambre?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una viuda de Sarepta de Sidón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suegra de Simón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Naamán el sirio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José, de la casa 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4:25-26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una viuda de Sarepta de Sidón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viuda fue enviado Elías durante la gran hambre?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4:25-26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leproso fue limpiado en tiempos de Eliseo?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suegra de Simón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Naamán el sirio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una viuda de Sarepta de Sidón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Simón de Cirene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Naamán el sirio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leproso fue limpiado en tiempos de Eliseo?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intentó hacer la gente de Nazaret con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para eso había sido enviado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Hoy se ha cumplido esta Escritura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Arrojarlo desde la cumbre del monte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Ponía las manos sobre cada 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4:28-29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Arrojarlo desde la cumbre del monte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intentó hacer la gente de Nazaret con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4:28-29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dónde fue guiado Jesús para ser tentado?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Nazaret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Capernaúm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Galilea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ciudad enseñó Jesús después de salir de Nazaret?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Nazaret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Galilea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Capernaúm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Capernaúm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ciudad enseñó Jesús después de salir de Nazaret?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llamó el espíritu inmundo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Santo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Espíritu Santo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libro de Isaías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Solo al Señor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4:33-34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Santo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llamó el espíritu inmundo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4:33-34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sanó Jesús de una gran fiebre?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Naamán el sirio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suegra de Simón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una viuda de Sarepta de Sidón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Herodes el tetrarca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4:38-39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la suegra de Simón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sanó Jesús de una gran fiebre?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4:38-39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hacía Jesús al sanar a los enfermos al ponerse el sol?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tentarás al Señor tu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Hoy se ha cumplido esta Escritura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Ponía las manos sobre cada 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para eso había sido enviado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Ponía las manos sobre cada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hacía Jesús al sanar a los enfermos al ponerse el sol?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dijo Jesús que debía anunciar el reino en otras ciudades?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pobres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Arrojarlo desde la cumbre del monte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Hoy se ha cumplido esta Escritura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para eso había sido enviado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para eso había sido enviado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dijo Jesús que debía anunciar el reino en otras ciudades?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desierto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dónde fue guiado Jesús para ser tentado?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Lucas 4: Jesús vence la tentación y comienza su ministerio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¿Durante cuántos días fue tentado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un tiempo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Desde hacía doce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Durante cuarenta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Durante cinco meses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Durante cuarenta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¿Durante cuántos días fue tentado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pidió el diablo que Jesús convirtiera una piedra?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pobres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Santo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Espíritu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pan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pan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pidió el diablo que Jesús convirtiera una piedra?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4: Jesús vence la tentación y comienza su ministerio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