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4: Jesús vence la tentación y comienza su ministerio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dijo Jesús que no vive solamente el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dijo Jesús que no vive solamente el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ofreció el diablo a Jesús si lo adoraba?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ningún profeta es aceptado en su propia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autoridad y gloria de los reinos del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La autoridad y gloria de los reinos del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el diablo a Jesús si lo adoraba?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dijo Jesús que se debe adorar y servir?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Solo al Señor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dijo Jesús que se debe adorar y servir?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puso el diablo a Jesús en la tercera tentación?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parte más alta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la parte más alta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puso el diablo a Jesús en la tercera tentación?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respondió Jesús ante la invitación a lanzarse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tentarás al Señor tu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tentarás al Señor tu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Jesús ante la invitación a lanzarse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estaba lleno Jesús cuando volvió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cuánto tiempo se apartó el diablo después de las tentaciones?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quince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un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cuánto tiempo se apartó el diablo después de las tentaciones?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región volvió Jesús con el poder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volvió Jesús con el poder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leyó Jesús en la sinagoga donde había sido criado?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leyó Jesús en la sinagoga donde había sido criado?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libro profético recibió Jesús para leer?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libro de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libro profético recibió Jesús para leer?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había sido ungido Jesús para anunciar buenas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había sido ungido Jesús para anunciar buenas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estaba lleno Jesús cuando volvió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después de leer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Hoy se ha cumplido esta Escritura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después de leer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acerca de un profeta en su propia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autoridad y gloria de los reinos del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ningún profeta es aceptado en su propia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ningún profeta es aceptado en su propia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acerca de un profeta en su propia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viuda fue enviado Elías durante la gran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viuda de Sarepta de 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suegra de 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Naamán el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José, de la casa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una viuda de Sarepta de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viuda fue enviado Elías durante la gran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leproso fue limpiado en tiempos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suegra 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Naamán el sirio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viuda de Sarepta de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Naamán el sirio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leproso fue limpiado en tiempos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intentó hacer la gente de Nazaret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Arrojarlo desde la cumbre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intentó hacer la gente de Nazaret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dónde fue guiado Jesús para ser tentado?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enseñó Jesús después de salir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Capernaúm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enseñó Jesús después de salir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el espíritu inmundo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Santo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el espíritu inmundo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sanó Jesús de una gran fiebre?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Naamán el sirio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suegra de 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viuda de Sarepta de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suegra de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sanó Jesús de una gran fiebre?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 Jesús al sanar a los enfermos al ponerse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tentarás al Señor tu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Ponía las manos sobre cada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Jesús al sanar a los enfermos al ponerse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dijo Jesús que debía anunciar el reino en otras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para eso había sido enviado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dijo Jesús que debía anunciar el reino en otras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dónde fue guiado Jesús para ser tentado?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4: Jesús vence la tentación y comienza su ministerio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cuántos días fue tentado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hacía 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Durante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días fue tentado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pidió el diablo que Jesús convirtiera una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pidió el diablo que Jesús convirtiera una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4: Jesús vence la tentación y comienza su ministerio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