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Lucas 3: Juan prepara el camino y Jesús es bautizado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bautismo predicaba Juan alrededor del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bautismo de arrepentimiento para perdón de pecados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extorsión y las acusaciones falsas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forma corporal como una paloma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Frutos dignos de arrepentimiento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El bautismo de arrepentimiento para perdón de pecados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bautismo predicaba Juan alrededor del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profeta anunció la voz que prepararía el camino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hacha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Isaías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abrió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agua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Isaías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profeta anunció la voz que prepararía el camino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frutos pidió Juan a la multitud?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cobrar más de lo establecido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Compartir con quien no tuviera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Frutos dignos de arrepentimiento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extorsión y las acusaciones falsas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Frutos dignos de arrepentimiento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frutos pidió Juan a la multitud?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dijo Juan que estaba puesta a la raíz de los árboles?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abrió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hacha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hacha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Juan que estaba puesta a la raíz de los árboles?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debía hacer quien tuviera dos túnicas?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Compartir con quien no tuviera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cobrar más de lo establecido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Frutos dignos de arrepentimiento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extorsión y las acusaciones falsas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Compartir con quien no tuviera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hacer quien tuviera dos túnicas?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qué año del gobierno de Tiberio César comenzó el ministerio de Juan?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año quince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Unos treinta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tercer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un tiempo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3:1-2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instrucción dio Juan a los recaudadores de impuestos?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Frutos dignos de arrepentimiento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cobrar más de lo establecido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Compartir con quien no tuviera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extorsión y las acusaciones falsas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3:12-13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 cobrar más de lo establecido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instrucción dio Juan a los recaudadores de impuestos?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3:12-13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debían evitar los soldados?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Frutos dignos de arrepentimiento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cobrar más de lo establecido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extorsión y las acusaciones falsas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Compartir con quien no tuviera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extorsión y las acusaciones falsas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debían evitar los soldados?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 qué debían estar satisfechos los soldados?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abrió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hacha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su salario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su salario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debían estar satisfechos los soldados?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se preguntaba el pueblo acerca de Juan?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 él sería el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era su Hijo amado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encerró en la cárcel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su salario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Si él sería el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se preguntaba el pueblo acerca de Juan?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 qué dijo Juan que él bautizaba?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abrió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hacha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dijo Juan que él bautizaba?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el año quince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año del gobierno de Tiberio César comenzó el ministerio de Juan?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3:1-2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 qué bautizaría el que venía después de Juan?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Compartir con quien no tuviera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cobrar más de lo establecido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el Espíritu Santo y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Frutos dignos de arrepentimiento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el Espíritu Santo y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bautizaría el que venía después de Juan?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Herodes con Juan después de ser reprendido?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era su Hijo amado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 él sería el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el Espíritu Santo y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encerró en la cárcel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3:19-20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 encerró en la cárcel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Herodes con Juan después de ser reprendido?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3:19-20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ocurrió con el cielo mientras Jesús oraba después de ser bautizado?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abrió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hacha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agua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3:21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 abrió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ocurrió con el cielo mientras Jesús oraba después de ser bautizado?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3:21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qué forma descendió el Espíritu Santo sobre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Frutos dignos de arrepentimiento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forma corporal como una paloma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cobrar más de lo establecido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Compartir con quien no tuviera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3:22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forma corporal como una paloma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forma descendió el Espíritu Santo sobre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3:22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declaró la voz del cielo acerca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 él sería el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encerró en la cárcel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era su Hijo amado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su salario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3:22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era su Hijo amado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declaró la voz del cielo acerca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3:22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gobernaba Judea cuando vino la palabra de Dios a Juan?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Anás y Caifás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Poncio Pilato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Simón Pedro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Jacobo y 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3:1-2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edad tenía aproximadamente Jesús al comenzar su ministerio?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año quince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Doce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Durante tres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Unos treinta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Unos treinta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edad tenía aproximadamente Jesús al comenzar su ministerio?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Lucas 3: Juan prepara el camino y Jesús es bautizado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Poncio Pilato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gobernaba Judea cuando vino la palabra de Dios a Juan?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3:1-2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¿Quiénes eran los sumos sacerdotes en aquel tiempo?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Poncio Pilato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fariseos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Anás y Caifás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saduceos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Anás y Caifás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eran los sumos sacerdotes en aquel tiempo?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vino la palabra de Dios a Juan?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Hacia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Cerca de 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desierto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el desierto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vino la palabra de Dios a Juan?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3: Juan prepara el camino y Jesús es bautizado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