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Lucas 3: Juan prepara el camino y Jesús es bautizado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bautismo predicaba Juan alrededor del Jordán?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291720"/>
                </a:solidFill>
                <a:latin typeface="Arial"/>
              </a:rPr>
              <a:t>El bautismo de arrepentimiento para perdón de pecados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 extorsión y las acusaciones falsas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forma corporal como una paloma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Frutos dignos de arrepentimiento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3:3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A. El bautismo de arrepentimiento para perdón de pecados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bautismo predicaba Juan alrededor del Jordán?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3:3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profeta anunció la voz que prepararía el camino del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hacha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Isaías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 abrió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 agua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3:4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Isaías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profeta anunció la voz que prepararía el camino del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3:4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frutos pidió Juan a la multitud?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No cobrar más de lo establecido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Compartir con quien no tuviera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Frutos dignos de arrepentimiento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 extorsión y las acusaciones falsas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3:8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Frutos dignos de arrepentimiento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frutos pidió Juan a la multitud?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3:8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dijo Juan que estaba puesta a la raíz de los árboles?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 abrió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 agua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Isaías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hacha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3:9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El hacha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dijo Juan que estaba puesta a la raíz de los árboles?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3:9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debía hacer quien tuviera dos túnicas?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Compartir con quien no tuviera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No cobrar más de lo establecido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Frutos dignos de arrepentimiento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 extorsión y las acusaciones falsas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3:11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Compartir con quien no tuviera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debía hacer quien tuviera dos túnicas?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3:11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¿En qué año del gobierno de Tiberio César comenzó el ministerio de Juan?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el año quince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Unos treinta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Al tercer día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 un tiempo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3:1-2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instrucción dio Juan a los recaudadores de impuestos?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Frutos dignos de arrepentimiento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No cobrar más de lo establecido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Compartir con quien no tuviera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 extorsión y las acusaciones falsas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3:12-13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No cobrar más de lo establecido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instrucción dio Juan a los recaudadores de impuestos?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3:12-13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debían evitar los soldados?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Frutos dignos de arrepentimiento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No cobrar más de lo establecido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 extorsión y las acusaciones falsas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Compartir con quien no tuviera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3:14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La extorsión y las acusaciones falsas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debían evitar los soldados?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3:14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¿Con qué debían estar satisfechos los soldados?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 abrió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 agua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hacha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 su salario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3:14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Con su salario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¿Con qué debían estar satisfechos los soldados?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3:14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se preguntaba el pueblo acerca de Juan?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Si él sería el Cristo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era su Hijo amado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 encerró en la cárcel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 su salario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3:15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Si él sería el Cristo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se preguntaba el pueblo acerca de Juan?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3:15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¿Con qué dijo Juan que él bautizaba?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 abrió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 agua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hacha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Isaías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3:16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Con agua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¿Con qué dijo Juan que él bautizaba?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3:16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En el año quince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¿En qué año del gobierno de Tiberio César comenzó el ministerio de Juan?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3:1-2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¿Con qué bautizaría el que venía después de Juan?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Compartir con quien no tuviera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No cobrar más de lo establecido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 el Espíritu Santo y fuego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Frutos dignos de arrepentimiento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3:16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Con el Espíritu Santo y fuego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¿Con qué bautizaría el que venía después de Juan?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3:16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hizo Herodes con Juan después de ser reprendido?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era su Hijo amado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Si él sería el Cristo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 el Espíritu Santo y fuego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 encerró en la cárcel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3:19-20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Lo encerró en la cárcel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hizo Herodes con Juan después de ser reprendido?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3:19-20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ocurrió con el cielo mientras Jesús oraba después de ser bautizado?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 abrió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hacha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 agua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Isaías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3:21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Se abrió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ocurrió con el cielo mientras Jesús oraba después de ser bautizado?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3:21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¿En qué forma descendió el Espíritu Santo sobre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Frutos dignos de arrepentimiento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forma corporal como una paloma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No cobrar más de lo establecido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Compartir con quien no tuviera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3:22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En forma corporal como una paloma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¿En qué forma descendió el Espíritu Santo sobre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3:22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declaró la voz del cielo acerca de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Si él sería el Cristo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 encerró en la cárcel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era su Hijo amado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 su salario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3:22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Que era su Hijo amado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declaró la voz del cielo acerca de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3:22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¿Quién gobernaba Judea cuando vino la palabra de Dios a Juan?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Anás y Caifás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Poncio Pilato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Simón Pedro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Jacobo y Juan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3:1-2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edad tenía aproximadamente Jesús al comenzar su ministerio?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el año quince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Doce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Durante tres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Unos treinta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3:23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Unos treinta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edad tenía aproximadamente Jesús al comenzar su ministerio?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3:23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917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4B942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4B942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Lucas 3: Juan prepara el camino y Jesús es bautizado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Poncio Pilato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 gobernaba Judea cuando vino la palabra de Dios a Juan?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3:1-2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¿Quiénes eran los sumos sacerdotes en aquel tiempo?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Poncio Pilato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fariseos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Anás y Caifás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saduceos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3:2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Anás y Caifás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¿Quiénes eran los sumos sacerdotes en aquel tiempo?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3:2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¿Dónde vino la palabra de Dios a Juan?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Hacia Jerusalén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Cerca de Jericó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el templo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el desierto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3:2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En el desierto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¿Dónde vino la palabra de Dios a Juan?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3:2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Lucas 3: Juan prepara el camino y Jesús es bautizado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