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24: Jesús resucita y camina con sus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preguntaron los mensajeros a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qué buscaban entre los muertos al que vive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Muy temprano el primer día de la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Arrepentimiento y perdón de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Moisés y todos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qué buscaban entre los muertos al que vive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preguntaron los mensajeros a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anunciaron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manos y 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Ardía dentro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había resucitado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anunciaron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día había dicho Jesús que resucitaría?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un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año quince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hora que nadie espera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había dicho Jesús que resucitaría?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tres mujeres menciona Lucas entre las que dieron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hombres con vestiduras resplandecientes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Cleofas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María Magdalena, Juana y María madre de Jacobo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María Magdalena, Juana y María madre de Jacobo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mujeres menciona Lucas entre las que dieron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parecieron a los apóstoles las palabras de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locura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redimiera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gran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una locura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parecieron a los apóstoles las palabras de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fueron las mujeres al sepulcro con especias aromáticas?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Muy temprano el primer día de la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Arrepentimiento y perdón de 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Moisés y todos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ojos estaban impedidos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corrió al sepulcro y vio los lienzos?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Cleofas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hombres con vestiduras resplandecientes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María Magdalena, Juana y María madre de Jacobo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corrió al sepulcro y vio los lienzos?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aldea iban dos discípulos aquel mismo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Naín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Emaús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Emaús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aldea iban dos discípulos aquel mismo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distancia estaba Emaús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gran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sesenta estadios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sesenta estadios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distancia estaba Emaús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uno de los caminantes a Emaús?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Cleofas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hombres con vestiduras resplandecientes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María Magdalena, Juana y María madre de Jacobo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Cleofas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uno de los caminantes a Emaús?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los caminantes no reconocieron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Moisés y todos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ojos estaban impedidos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Arrepentimiento y perdón de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Muy temprano el primer día de la semana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sus ojos estaban impedidos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los caminantes no reconocieron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Muy temprano el primer día de la semana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fueron las mujeres al sepulcro con especias aromáticas?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esperaban los discípulos que Jesús hiciera por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gran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redimiera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locura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lo redimiera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esperaban los discípulos que Jesús hiciera por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dónde comenzó Jesús a explicar lo que las Escrituras decían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ojos estaban impedidos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Arrepentimiento y perdón de 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Muy temprano el primer día de la semana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Moisés y todos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Moisés y todos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comenzó Jesús a explicar lo que las Escrituras decían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pidieron los discípulos a Jesús al llegar a Emaús?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 quedara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cuerpo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Ardía dentro de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se quedara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los discípulos a Jesús al llegar a Emaús?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momento reconocieron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redimiera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gran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locura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24:30-31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partir el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momento reconocieron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24:30-31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dijeron que estaba su corazón mientras Jesús explicaba las Escrituras?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manos y sus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Ardía dentro de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 quedara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Ardía dentro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dijeron que estaba su corazón mientras Jesús explicaba las Escrituras?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encontraron removido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cuerpo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Paz a ustedes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dijeron los reunidos que Jesús había aparecido?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Paz a ustedes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dijeron los reunidos que Jesús había aparecido?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Jesús al ponerse en medio de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Paz a ustedes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locura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redimiera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Paz a ustedes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Jesús al ponerse en medio de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mostró Jesús para demostrar que no era un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manos y sus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Ardía dentro de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sesenta estadios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24:39-40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manos y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mostró Jesús para demostrar que no era un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24:39-40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comió Jesús delante de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panes y dos pescados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Pescado asado y un panal de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gran aposento alto preparado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24:41-43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Pescado asado y un panal de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comió Jesús delante de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24:41-43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mensaje debía predicarse a todas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Moisés y todos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ojos estaban impedidos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Muy temprano el primer día de la semana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Arrepentimiento y perdón de pecados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24:46-47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Arrepentimiento y perdón de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mensaje debía predicarse a todas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24:46-47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encontraron removido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debían esperar hasta recibir poder de lo alto?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Emaús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debían esperar hasta recibir poder de lo alto?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regresaron los discípulos a Jerusalén después de la ascensión?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redimiera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gran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locura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24:50-53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gran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regresaron los discípulos a Jerusalén después de la ascensión?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24:50-53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24: Jesús resucita y camina con sus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encontraron dentro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 quedara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cuerpo del Señor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Ardía dentro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cuerpo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encontraron dentro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aparecieron junto a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María Magdalena, Juana y María madre de Jacobo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Cleofas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hombres con vestiduras resplandecientes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hombres con vestiduras resplandecientes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aparecieron junto a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24: Jesús resucita y camina con sus discípulos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