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23: El juicio y la crucifixión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envió Pilato a Jesús por ser galileo?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Herodes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Herodes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Pilato a Jesús por ser galileo?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Herodes se alegró de ver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recordara al venir en su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esperaba verlo hacer alguna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Descansaron conforme al mandamiento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esperaba verlo hacer alguna señal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Herodes se alegró de ver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respondió Jesús a las muchas preguntas de Herodes?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Cristo,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Jesús a las muchas preguntas de Herodes?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entre Pilato y Herodes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Cristo, un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hicieron amigos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entre Pilato y Herodes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preso pidió la multitud que soltaran?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Herodes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Barrabás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preso pidió la multitud que soltaran?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¿Ante qué gobernador llevaron primero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Herodes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estaba Barrabás en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rebelión y homicidio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Padre los perdonara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 rebelión y homicidio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estaba Barrabás en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fue obligado a cargar la cruz detrás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José de Arimatea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Simón de Cirene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fue obligado a cargar la cruz detrás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dijo Jesús que lloraran por sí mismas y por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José de Arimatea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hijas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las hijas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dijo Jesús que lloraran por sí mismas y por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criminales fueron llevados a morir con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la hora sexta y la novena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criminales fueron llevados a morir con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el lugar donde crucificaron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Calavera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Betsaida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Calavera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lugar donde crucificaron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Ante Pilato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qué gobernador llevaron primero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Jesús por quienes lo crucificaban?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Padre los perdonara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Padre los perdonara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Jesús por quienes lo crucificaban?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con la ropa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Este es el Rey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repartieron 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repartieron echando suertes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la ropa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decía el letrero colocado sobre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Este es el Rey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Este es el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decía el letrero colocado sobre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reconoció el criminal arrepentido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Este es el Rey de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había hecho nada malo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reconoció el criminal arrepentido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el criminal arrepentido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Descansaron conforme al mandamiento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esperaba verlo hacer alguna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recordara al venir en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lo recordara al venir en su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el criminal arrepentido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título dijeron los acusadores que Jesús reclamaba?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Cristo,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prometió Jesús que estaría el criminal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Cristo, un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paraíso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paraíso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prometió Jesús que estaría el criminal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¿Entre qué horas hubo oscuridad sobre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la hora sexta y la novena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Desde hacía dieciocho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la hora sexta y la novena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¿Entre qué horas hubo oscuridad sobre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el velo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rebelión y homicidio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hicieron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rasgó por la mitad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velo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manos de quién encomendó Jesús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Padre los perdonara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rasgó por la mitad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las manos del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rebelión y homicidio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las manos del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manos de quién encomendó Jesús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declaró el centurión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Este es el Rey de los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verdaderamente era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declaró el centurión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Cristo, un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dijeron los acusadores que Jesús reclamaba?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pidió a Pilato el cuerpo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José de Arimatea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 de Cirene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Barrabás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23:50-52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José de Arimatea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pidió a Pilato el cuerpo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23:50-52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las mujeres durante 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Descansaron conforme al mandamiento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recordara al venir en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repartieron 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23:55-56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Descansaron conforme al mandamiento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las mujeres durante 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23:55-56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23: El juicio y la crucifixión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Pilato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el Padre los perdonara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había hecho nada malo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 era el Rey de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 era el Rey de los judíos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Pilato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Pilato acerca de la culpa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verdaderamente era justo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Descansaron conforme al mandamiento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 recordara al venir en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hallaba ninguna culpa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Lucas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no hallaba ninguna culpa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Pilato acerca de la culpa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Lucas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23: El juicio y la crucifixión de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