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Lucas 22: La última cena y el arresto de Jesús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quiénes envió Jesús a preparar la Pascua?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Pedro y Juan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Simón 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Judas Iscariote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Moisés y 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Pedro y Juan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envió Jesús a preparar la Pascua?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debían seguir al entrar en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gotas de 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 hombre que llevaba un cántaro de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el más joven y como quien sirve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Comer la Pascua con sus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un hombre que llevaba un cántaro de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debían seguir al entrar en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lugar les mostraría el dueño de 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Pescado asado y un panal de miel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frasco de alabastro con perfume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gran aposento alto preparado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 panes y dos pescados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gran aposento alto preparado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lugar les mostraría el dueño de 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se sentaron a la mesa con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Cincuenta denarios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doce apóstoles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doce apóstoles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se sentaron a la mesa con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había deseado mucho Jesús antes de padecer?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Comer la Pascua con sus discípulos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cuál de ellos sería el mayor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el más joven y como quien sirve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nuevo pacto en su sangre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Comer la Pascua con sus discípulos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deseado mucho Jesús antes de padecer?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fiesta de los panes sin levadura estaba cerca?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Pascua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 beso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dijo Jesús que representaba el pan?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nuevo pacto en su 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cuerpo dado por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no caer en tentación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Salió y lloró amargamente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cuerpo dado por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Jesús que representaba el pan?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debían hacer los discípulos en memoria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no caer en tentación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oreja derecha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Compartir el pan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mesa con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Compartir el pan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debían hacer los discípulos en memoria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representaba la copa después de la cena?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cuerpo dado por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Salió y lloró amargamente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no caer en tentación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nuevo pacto en su sangre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nuevo pacto en su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representaba la copa después de la cena?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estaba la mano de quien entregaría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mesa con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gotas de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el que sirve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Compartir el pan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la mesa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estaba la mano de quien entregaría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¿Sobre qué discutieron los discípulos durante la cena?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Comer la Pascua con sus discípulos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cuál de ellos sería el mayor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el más joven y como quien sirve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nuevo pacto en su sangre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Sobre cuál de ellos sería el mayor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¿Sobre qué discutieron los discípulos durante la cena?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Pascua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fiesta de los panes sin levadura estaba cerca?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debía comportarse el mayor entre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Comer la Pascua con sus discípulos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cuál de ellos sería el mayor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el más joven y como quien sirve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 hombre que llevaba un cántaro de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22:25-27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el más joven y como quien sirve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debía comportarse el mayor entre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22:25-27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presentó Jesús entre sus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gotas de 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mesa con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Compartir el pan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el que sirve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el que sirve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presentó Jesús entre sus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dijo Jesús que Satanás quería zarandear como trigo?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Simón 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Judas Iscariote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Pedro y Juan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Poncio Pilato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Simón Pedro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dijo Jesús que Satanás quería zarandear como trigo?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había pedido Jesús por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voluntad del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su fe no faltara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ángel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temían al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su fe no faltara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pedido Jesús por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 hacer Pedro después de volver?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Salió y lloró amargamente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no caer en tentación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Fortalecer a sus hermanos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cuerpo dado por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Fortalecer a sus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hacer Pedro después de volver?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los líderes religiosos temían matar a Jesús públicamente?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cuerpo dado por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temían al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Fortalecer a sus hermanos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voluntad del Padre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¿Cuántas veces negaría Pedro conocer a Jesús antes del canto del gallo?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Pascua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 beso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veces negaría Pedro conocer a Jesús antes del canto del gallo?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dijeron los discípulos que les había faltado en su primera misión?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Pascua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 beso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dijeron los discípulos que les había faltado en su primera misión?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¿Cuántas espadas dijeron tener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doce apóstoles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Dinero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espadas dijeron tener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monte fue Jesús como acostumbraba?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Nazaret de 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Donde esté su tesoro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monte de los Olivos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un candelero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 monte de los Olivos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monte fue Jesús como acostumbraba?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¿Para qué debían orar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Compartir el pan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Fortalecer a sus hermanos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Salió y lloró amargamente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no caer en tentación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22:40,46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no caer en tentación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debían orar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22:40,46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temían al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los líderes religiosos temían matar a Jesús públicamente?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voluntad pidió Jesús que se cumpliera?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voluntad del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su fe no faltara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temían al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ángel del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voluntad del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voluntad pidió Jesús que se cumpliera?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apareció para fortalecer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el que sirve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ángel del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gotas de sangre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mesa con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ángel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apareció para fortalecer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se comparó el sudor de Jesús durante su agonía?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 hombre que llevaba un cántaro de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mesa con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gotas de sangre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el que sirve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gotas de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se comparó el sudor de Jesús durante su agonía?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qué señal entregó Judas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Pascua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Compartir el pan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 beso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22:47-48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un beso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señal entregó Judas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22:47-48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parte del siervo del sumo sacerdote sanó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oreja derecha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Compartir el pan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gotas de sangre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mesa con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22:50-51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oreja derecha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parte del siervo del sumo sacerdote sanó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22:50-51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quién entró Satanás antes de la traición?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Simón 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Pedro y Juan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Judas Iscariote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María Magdalena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Pedro después de negar a Jesús y oír cantar al gallo?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Fortalecer a sus hermanos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Salió y lloró amargamente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no caer en tentación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cuerpo dado por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22:60-62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Salió y lloró amargamente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Pedro después de negar a Jesús y oír cantar al gallo?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22:60-62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Lucas 22: La última cena y el arresto de Jesús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Judas Iscariote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quién entró Satanás antes de la traición?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acordaron dar los líderes a Judas?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doce apóstoles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Dinero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Dinero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acordaron dar los líderes a Judas?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22: La última cena y el arresto de Jesús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