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  <p:sldId id="311" r:id="rId62"/>
    <p:sldId id="312" r:id="rId63"/>
    <p:sldId id="313" r:id="rId64"/>
    <p:sldId id="314" r:id="rId65"/>
    <p:sldId id="315" r:id="rId66"/>
    <p:sldId id="316" r:id="rId67"/>
    <p:sldId id="317" r:id="rId68"/>
    <p:sldId id="318" r:id="rId69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Relationship Id="rId60" Type="http://schemas.openxmlformats.org/officeDocument/2006/relationships/slide" Target="slides/slide54.xml"/><Relationship Id="rId61" Type="http://schemas.openxmlformats.org/officeDocument/2006/relationships/slide" Target="slides/slide55.xml"/><Relationship Id="rId62" Type="http://schemas.openxmlformats.org/officeDocument/2006/relationships/slide" Target="slides/slide56.xml"/><Relationship Id="rId63" Type="http://schemas.openxmlformats.org/officeDocument/2006/relationships/slide" Target="slides/slide57.xml"/><Relationship Id="rId64" Type="http://schemas.openxmlformats.org/officeDocument/2006/relationships/slide" Target="slides/slide58.xml"/><Relationship Id="rId65" Type="http://schemas.openxmlformats.org/officeDocument/2006/relationships/slide" Target="slides/slide59.xml"/><Relationship Id="rId66" Type="http://schemas.openxmlformats.org/officeDocument/2006/relationships/slide" Target="slides/slide60.xml"/><Relationship Id="rId67" Type="http://schemas.openxmlformats.org/officeDocument/2006/relationships/slide" Target="slides/slide61.xml"/><Relationship Id="rId68" Type="http://schemas.openxmlformats.org/officeDocument/2006/relationships/slide" Target="slides/slide62.xml"/><Relationship Id="rId69" Type="http://schemas.openxmlformats.org/officeDocument/2006/relationships/slide" Target="slides/slide6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Lucas 22: La última cena y el arresto de Jesús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¿A quiénes envió Jesús a preparar la Pascua?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Pedro y Juan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Simón Pedro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Judas Iscariote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Moisés y Elías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22:8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 Pedro y Juan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quiénes envió Jesús a preparar la Pascua?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22:8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¿A quién debían seguir al entrar en la ciudad?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gotas de sangre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un hombre que llevaba un cántaro de agua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Como el más joven y como quien sirve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Comer la Pascua con sus discípulos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22:10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 un hombre que llevaba un cántaro de agua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quién debían seguir al entrar en la ciudad?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22:10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lugar les mostraría el dueño de la casa?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Pescado asado y un panal de miel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 frasco de alabastro con perfume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 gran aposento alto preparado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Cinco panes y dos pescados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22:11-12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Un gran aposento alto preparado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lugar les mostraría el dueño de la casa?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22:11-12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¿Quiénes se sentaron a la mesa con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Dinero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Cincuenta denarios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Los doce apóstoles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22:14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Los doce apóstoles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¿Quiénes se sentaron a la mesa con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22:14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había deseado mucho Jesús antes de padecer?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Comer la Pascua con sus discípulos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Sobre cuál de ellos sería el mayor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Como el más joven y como quien sirve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nuevo pacto en su sangre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22:15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Comer la Pascua con sus discípulos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había deseado mucho Jesús antes de padecer?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22:15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fiesta de los panes sin levadura estaba cerca?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Pascua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Tres veces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Con un beso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Nada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22:1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dijo Jesús que representaba el pan?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nuevo pacto en su sangre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Su cuerpo dado por ellos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Para no caer en tentación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Salió y lloró amargamente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22:19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Su cuerpo dado por ellos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dijo Jesús que representaba el pan?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22:19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debían hacer los discípulos en memoria de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Para no caer en tentación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oreja derecha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Compartir el pan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la mesa con él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22:19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Compartir el pan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debían hacer los discípulos en memoria de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22:19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representaba la copa después de la cena?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Su cuerpo dado por ellos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Salió y lloró amargamente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Para no caer en tentación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nuevo pacto en su sangre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22:20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El nuevo pacto en su sangre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representaba la copa después de la cena?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22:20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¿Dónde estaba la mano de quien entregaría a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la mesa con él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gotas de sangre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Como el que sirve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Compartir el pan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22:21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En la mesa con él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¿Dónde estaba la mano de quien entregaría a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22:21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¿Sobre qué discutieron los discípulos durante la cena?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Comer la Pascua con sus discípulos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Sobre cuál de ellos sería el mayor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Como el más joven y como quien sirve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nuevo pacto en su sangre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22:24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Sobre cuál de ellos sería el mayor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¿Sobre qué discutieron los discípulos durante la cena?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22:24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La Pascua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fiesta de los panes sin levadura estaba cerca?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22:1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¿Cómo debía comportarse el mayor entre los discípulos?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Comer la Pascua con sus discípulos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Sobre cuál de ellos sería el mayor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Como el más joven y como quien sirve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un hombre que llevaba un cántaro de agua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22:25-27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Como el más joven y como quien sirve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debía comportarse el mayor entre los discípulos?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22:25-27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¿Cómo se presentó Jesús entre sus discípulos?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gotas de sangre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la mesa con él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Compartir el pan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Como el que sirve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22:27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Como el que sirve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se presentó Jesús entre sus discípulos?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22:27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¿A quién dijo Jesús que Satanás quería zarandear como trigo?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Simón Pedro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Judas Iscariote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Pedro y Juan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Poncio Pilato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22:31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 Simón Pedro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quién dijo Jesús que Satanás quería zarandear como trigo?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22:31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había pedido Jesús por Pedro?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voluntad del Padre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su fe no faltara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 ángel del cielo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Porque temían al pueblo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22:32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Que su fe no faltara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había pedido Jesús por Pedro?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22:32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debía hacer Pedro después de volver?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Salió y lloró amargamente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Para no caer en tentación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Fortalecer a sus hermanos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Su cuerpo dado por ellos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22:32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Fortalecer a sus hermanos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debía hacer Pedro después de volver?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22:32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¿Por qué los líderes religiosos temían matar a Jesús públicamente?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Su cuerpo dado por ellos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Porque temían al pueblo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Fortalecer a sus hermanos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voluntad del Padre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22:2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¿Cuántas veces negaría Pedro conocer a Jesús antes del canto del gallo?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Pascua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Con un beso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Nada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Tres veces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22:34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Tres veces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¿Cuántas veces negaría Pedro conocer a Jesús antes del canto del gallo?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22:34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dijeron los discípulos que les había faltado en su primera misión?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Nada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Pascua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Tres veces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Con un beso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22:35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Nada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dijeron los discípulos que les había faltado en su primera misión?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22:35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¿Cuántas espadas dijeron tener los discípulos?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Los doce apóstoles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Dinero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22:38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¿Cuántas espadas dijeron tener los discípulos?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22:38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¿A qué monte fue Jesús como acostumbraba?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Nazaret de Galilea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Donde esté su tesoro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Al monte de los Olivos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Sobre un candelero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22:39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Al monte de los Olivos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qué monte fue Jesús como acostumbraba?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22:39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¿Para qué debían orar los discípulos?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Compartir el pan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Fortalecer a sus hermanos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Salió y lloró amargamente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Para no caer en tentación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22:40,46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Para no caer en tentación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¿Para qué debían orar los discípulos?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22:40,46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Porque temían al pueblo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¿Por qué los líderes religiosos temían matar a Jesús públicamente?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22:2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voluntad pidió Jesús que se cumpliera?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voluntad del Padre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su fe no faltara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Porque temían al pueblo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 ángel del cielo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22:42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La voluntad del Padre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voluntad pidió Jesús que se cumpliera?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22:42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¿Quién apareció para fortalecer a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Como el que sirve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 ángel del cielo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gotas de sangre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la mesa con él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22:43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Un ángel del cielo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 apareció para fortalecer a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22:43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¿A qué se comparó el sudor de Jesús durante su agonía?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un hombre que llevaba un cántaro de agua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la mesa con él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gotas de sangre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Como el que sirve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22:44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 gotas de sangre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qué se comparó el sudor de Jesús durante su agonía?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22:44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¿Con qué señal entregó Judas a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Tres veces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Pascua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Compartir el pan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Con un beso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22:47-48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Con un beso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¿Con qué señal entregó Judas a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22:47-48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parte del siervo del sumo sacerdote sanó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oreja derecha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Compartir el pan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gotas de sangre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la mesa con él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22:50-51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La oreja derecha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parte del siervo del sumo sacerdote sanó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22:50-51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¿En quién entró Satanás antes de la traición?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Simón Pedro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Pedro y Juan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Judas Iscariote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 María Magdalena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22:3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hizo Pedro después de negar a Jesús y oír cantar al gallo?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Fortalecer a sus hermanos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Salió y lloró amargamente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Para no caer en tentación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Su cuerpo dado por ellos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22:60-62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Salió y lloró amargamente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hizo Pedro después de negar a Jesús y oír cantar al gallo?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22:60-62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11A3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B84B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B84B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Lucas 22: La última cena y el arresto de Jesús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En Judas Iscariote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¿En quién entró Satanás antes de la traición?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22:3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acordaron dar los líderes a Judas?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Los doce apóstoles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Cinco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Dinero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22:4-5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Dinero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acordaron dar los líderes a Judas?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22:4-5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Lucas 22: La última cena y el arresto de Jesús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