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21: La ofrenda de la viuda y las señales del fin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que no quedaría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 sobre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Guerras y rebeliones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Palabras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Piedra sobre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que no quedaría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evitarse ante quienes dijeran que el tiempo estaba cerca?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glotonería, la embriaguez y las preocupaciones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Seguirlos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Seguirlos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evitarse ante quienes dijeran que el tiempo estaba cerca?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noticias no debían aterrorizar a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Palabras y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 sobre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Guerras y rebeliones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Guerras y rebeliones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noticias no debían aterrorizar a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desastres mencionó Jesús en distintos lugares?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 redención estaría cerca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causa del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Terremotos, hambres y epidemias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Terremotos, hambres y epidemias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desastres mencionó Jesús en distintos lugares?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serían perseguidos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causa del nombre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Terremotos, hambres y epidemias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Resistirla ni contradecirla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Velar y orar en todo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causa del nombre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serían perseguidos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vio Jesús depositar sus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ricos y a una viuda pobre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espías que fingían ser sinceros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las hijas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se convertiría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estuviera rodeada de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nube con poder y gran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oportunidad para dar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convertiría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daría Jesús a sus discípulos al responder a sus adversarios?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Guerras y rebeliones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 sobre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Palabras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Palabras y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daría Jesús a sus discípulos al responder a sus adversarios?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podrían hacer los adversarios ante esa sabiduría?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Velar y orar en todo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causa del nombre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Terremotos, hambres y epidemias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Resistirla ni contradecirla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Resistirla ni contradecirla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podrían hacer los adversarios ante esa sabiduría?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poseerían sus vidas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 sobre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Guerras y rebeliones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Palabras y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perseverancia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poseerían sus vidas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indicaría que la destrucción de Jerusalén estaba cerca?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estuviera rodeada de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 redención estaría cerca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estuviera rodeada de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indicaría que la destrucción de Jerusalén estaba cerca?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ricos y a una viuda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vio Jesús depositar sus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dónde debían huir quienes estuvieran en Judea?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Seguirlos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Piedra sobre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dónde debían huir quienes estuvieran en Judea?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cuerpos celestes habría señales?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Terremotos, hambres y epidemias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estuviera rodeada de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sol, la luna y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cuerpos celestes habría señales?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vendría 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nube con poder y gran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estuviera rodeada de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una nube con poder y gran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vendría 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debían levantar la cabeza al comenzar estas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 redención estaría cerca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estuviera rodeada de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su redención estaría cerca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debían levantar la cabeza al comenzar estas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árbol usó Jesús para ilustrar que una estación está cerca?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lirios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sicómoro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21:29-31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árbol usó Jesús para ilustrar que una estación está cerca?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21:29-31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monedas pequeñas dio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que no pasaría aunque pasaran cielo y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tendría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que no pasaría aunque pasaran cielo y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cosas podían cargar el corazón y tomar a alguien por sorpresa?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glotonería, la embriaguez y las preocupaciones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Seguirlos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dio todo lo que tenía para vivir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nube con poder y gran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glotonería, la embriaguez y las preocupaciones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cosas podían cargar el corazón y tomar a alguien por sorpresa?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el pueblo para estar preparado ante 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Resistirla ni contradecirla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Velar y orar en todo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causa del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Terremotos, hambres y epidemias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Velar y orar en todo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el pueblo para estar preparado ante 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21: La ofrenda de la viuda y las señales del fin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monedas pequeñas dio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dijo Jesús que la viuda había dado más que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nube con poder y gran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dio todo lo que tenía para vivir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dio todo lo que tenía para vivir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dijo Jesús que la viuda había dado más que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edificio admiraban por sus piedras y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perros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denario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edificio admiraban por sus piedras y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21: La ofrenda de la viuda y las señales del fin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