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20: La autoridad de Jesús y las preguntas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respondieron los líderes acerca del origen del bautismo de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sabían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vivos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escribas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no sabían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respondieron los líderes acerca del origen del bautismo de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plantó y arrendó el hombre de la parábola?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viña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vivos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viña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plantó y arrendó el hombre de la parábola?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enviaron los labradores a los primeros siervos?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qué autoridad hacía esas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Casarse ni ser dados en casamiento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Golpeados y con las manos vacías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destruiría y daría la viña a 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20:10-12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Golpeados y con las manos vacías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enviaron los labradores a los primeros siervos?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20:10-12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envió finalmente el dueño de la viña?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saduceos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espías que fingían ser sinceros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Naamán el sirio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su hijo amado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su hijo amado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envió finalmente el dueño de la viña?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decidieron matar al hijo del dueño?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era el heredero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temían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pertenece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tributo a César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era el heredero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decidieron matar al hijo del dueño?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enseñaba Jesús cuando cuestionaron su autoridad?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Capernaúm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haría el dueño con los labradores malvados?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piedra rechazada por los constructores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destruiría y daría la viña 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Casarse ni ser dados en casamiento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qué autoridad hacía esas cosas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destruiría y daría la viña 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el dueño con los labradores malvados?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piedra llegó a ser cabeza del ángulo?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destruiría y daría la viña 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piedra rechazada por los constructores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qué autoridad hacía esas cosas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piedra rechazada por los constructores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piedra llegó a ser cabeza del ángulo?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los líderes no arrestaron a Jesús de inmediato?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era el heredero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pertenece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tributo a César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temían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temían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los líderes no arrestaron a Jesús de inmediato?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enviaron para sorprender a Jesús en sus palabras?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espías que fingían ser sinceros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saduceos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su hijo 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ricos y a una viuda pobre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espías que fingían ser sinceros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enviaron para sorprender a Jesús en sus palabras?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¿Sobre qué impuesto intentaron poner a prueba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qué autoridad hacía esas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tributo a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temían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el tributo a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impuesto intentaron poner a prueba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enseñaba Jesús cuando cuestionaron su autoridad?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moneda pidió Jesús que le mostraran?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tablilla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piedra de molino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denario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frasco de alabastro con perfume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denario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moneda pidió Jesús que le mostraran?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era la imagen e inscripción del denario?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piedra rechazada por los constructores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viña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vivos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César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 la imagen e inscripción del denario?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darse a Dios según la respuesta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pertenece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temían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era el heredero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tributo a César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que pertenece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darse a Dios según la respuesta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grupo negaba la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espías que fingían ser sinceros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saduceos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su hijo 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saduceos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grupo negaba la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hermanos aparecían en el caso presentado por los saduceos?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20:29-33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hermanos aparecían en el caso presentado por los saduceos?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20:29-33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preguntaron los líderes religiosos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tributo a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qué autoridad hacía esas cosas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Casarse ni ser dados en casamiento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Golpeados y con las manos vacías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 harán quienes participen en la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qué autoridad hacía esas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Golpeados y con las manos vacías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destruiría y daría la viña a 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Casarse ni ser dados en casamiento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20:34-36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Casarse ni ser dados en casamiento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harán quienes participen en la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20:34-36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serán semejantes los hijos de la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sabían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vivos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escribas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ángeles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serán semejantes los hijos de la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dijo Jesús que Dios es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vivos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sabían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escribas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los vivos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dijo Jesús que Dios es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grupo debían cuidarse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sabían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escribas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vivos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20:45-46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los escribas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grupo debían cuidarse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20:45-46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hacían los escribas con las casas de las viudas?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piedra rechazada por los constructores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destruiría y daría la viña 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qué autoridad hacía esas cosas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devoraban mientras aparentaban largas oraciones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20:46-47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devoraban mientras aparentaban largas oraciones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hacían los escribas con las casas de las viudas?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20:46-47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qué autoridad hacía esas cosas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preguntaron los líderes religiosos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20: La autoridad de Jesús y las preguntas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¿Sobre qué bautismo preguntó Jesús a los líderes?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tributo a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cielo o de los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bautismo de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pertenece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el bautismo de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bautismo preguntó Jesús a los líderes?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dos posibles orígenes mencionó Jesús para el bautismo de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bautismo de Juan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tributo a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temían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cielo o de los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Del cielo o de los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posibles orígenes mencionó Jesús para el bautismo de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20: La autoridad de Jesús y las preguntas del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