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2: Jesús es presentado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llevaron a Jesús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presentarlo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registrarlo en otro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visitar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conociera a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presentarlo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llevaron a Jesús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decía la ley acerca del hijo varón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sería consagrado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viviría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necesitaría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sería consagrado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decía la ley acerca del hijo varón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ofrenda llevaron conforme a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 y 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tórtolas o dos palominos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e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tórtolas o dos palominos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ofrenda llevaron conforme a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hombre justo que esperaba la consolación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Nicodemo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hombre justo que esperaba la consolación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describe el pasaje a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Justo y piadoso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 y 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 y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Justo y piadoso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el pasaje a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habían pasado cuando el niño fue circuncidado?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esperaba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reconstrucción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consolación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regreso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caída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consolación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estaba sobre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poder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sobre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promesa había recibido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viviría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gobernaría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vería al Cristo antes de 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vería al Cristo antes de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había recibido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llegó Simeón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Guiado por 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Siguiendo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Llamado por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Acompañando a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Guiado por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llegó Simeón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Simeón con el niño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colocó 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tomó en sus brazos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entregó a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fuera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tomó en sus brazos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con el niño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habían pasado cuando el niño fue circuncidado?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Simeón después de tomar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Ofreció un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Bendijo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Anunció un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Bendijo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después de tomar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dijo Simeón que podía partir?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muchas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su hogar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ver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Simeón que podía partir?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habían visto los ojos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salvación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derrota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regreso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salvación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visto los ojos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quiénes había preparado Dios su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ante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todos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los gobernantes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todos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quiénes había preparado Dios su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sería Jesús para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gobernante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 de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Luz para revelación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Luz para revelación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Jesús para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recibió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Emanuel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sería Jesús para el pueblo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juez político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Jesús para el pueblo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José y María ante las palabras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marcharon con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quisieron escucharlo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Llamaron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maravillaron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José y María ante las palabras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Simeón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entregó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bendijo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llevó ante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pidió que permanecieran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dijo Simeón que Jesús estaba puesto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sustituir al emperador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dirigir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caída y levantamiento de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formar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caída y levantamiento de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Simeón que Jesús estaba puesto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Simeón que atravesaría el alma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duda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Simeón que atravesaría el alma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profetisa que estaba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profetisa que estaba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era el padre de Ana y a qué tribu pertenecía?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Zacarías,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Fanuel, de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Simeón,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Elí,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Fanuel, de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el padre de Ana y a qué tribu pertenecía?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llevaba Ana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Ochenta y 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Ochenta y cuatro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llevaba Ana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servía Ana a Dios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Enseñando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Presentando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Cuidando a los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ayunos y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ayunos y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servía Ana a Dios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habló Ana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esperaban la redención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a José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soldados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habitantes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 quienes esperaban la redención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habló Ana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indicado el nombre del niño antes de su concepción?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regresó la familia después de cumplir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regresó la familia después de cumplir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se llenaba el niño Jesús mientras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fama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poder político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llenaba el niño Jesús mientras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estaba sobre el niño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autoridad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protección de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responsabilidad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 sobre el niño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2: Jesús es presentado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indicado el nombre del niño antes de su concepción?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llevaron José y María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llevaron José y María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2: Jesús es presentado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